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543" r:id="rId3"/>
    <p:sldId id="316" r:id="rId4"/>
    <p:sldId id="315" r:id="rId5"/>
    <p:sldId id="277" r:id="rId6"/>
    <p:sldId id="278" r:id="rId7"/>
    <p:sldId id="279" r:id="rId8"/>
    <p:sldId id="281" r:id="rId9"/>
    <p:sldId id="317" r:id="rId10"/>
    <p:sldId id="323" r:id="rId11"/>
    <p:sldId id="318" r:id="rId12"/>
    <p:sldId id="298" r:id="rId13"/>
    <p:sldId id="319" r:id="rId14"/>
    <p:sldId id="320" r:id="rId15"/>
    <p:sldId id="321" r:id="rId16"/>
    <p:sldId id="322" r:id="rId17"/>
    <p:sldId id="328" r:id="rId18"/>
    <p:sldId id="258" r:id="rId19"/>
    <p:sldId id="259" r:id="rId20"/>
    <p:sldId id="263" r:id="rId21"/>
    <p:sldId id="264" r:id="rId22"/>
    <p:sldId id="267" r:id="rId23"/>
    <p:sldId id="326" r:id="rId24"/>
    <p:sldId id="3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57FE4B7-87F9-47A5-8FCD-76CAC44B8D52}">
          <p14:sldIdLst>
            <p14:sldId id="256"/>
            <p14:sldId id="543"/>
          </p14:sldIdLst>
        </p14:section>
        <p14:section name="Intro to Genomic Epi" id="{31079056-FF0E-41B0-8ABB-C0CB82BF92C6}">
          <p14:sldIdLst>
            <p14:sldId id="316"/>
            <p14:sldId id="315"/>
            <p14:sldId id="277"/>
            <p14:sldId id="278"/>
            <p14:sldId id="279"/>
            <p14:sldId id="281"/>
          </p14:sldIdLst>
        </p14:section>
        <p14:section name="Nextstrain" id="{02F9BE3D-132B-42E6-82F5-C105E9D37490}">
          <p14:sldIdLst>
            <p14:sldId id="317"/>
            <p14:sldId id="323"/>
            <p14:sldId id="318"/>
            <p14:sldId id="298"/>
            <p14:sldId id="319"/>
            <p14:sldId id="320"/>
            <p14:sldId id="321"/>
            <p14:sldId id="322"/>
          </p14:sldIdLst>
        </p14:section>
        <p14:section name="Nextstrain Narratives" id="{45AB1CFC-8692-4802-8F18-E0A5587EB635}">
          <p14:sldIdLst>
            <p14:sldId id="328"/>
            <p14:sldId id="258"/>
            <p14:sldId id="259"/>
            <p14:sldId id="263"/>
            <p14:sldId id="264"/>
            <p14:sldId id="267"/>
          </p14:sldIdLst>
        </p14:section>
        <p14:section name="Overview" id="{B5C9D3E4-03EE-4A43-A6BE-E4617A9B18E6}">
          <p14:sldIdLst>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434A9-7840-43BB-4AC9-65159B0046C0}" v="14" dt="2024-07-02T16:45:56.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ke Lyu" userId="cc94ab73-ac5f-4de6-b8d0-6bbc783847a1" providerId="ADAL" clId="{75291F68-A8DB-D742-9710-39B6A778FDAA}"/>
    <pc:docChg chg="modSld">
      <pc:chgData name="Leke Lyu" userId="cc94ab73-ac5f-4de6-b8d0-6bbc783847a1" providerId="ADAL" clId="{75291F68-A8DB-D742-9710-39B6A778FDAA}" dt="2024-03-21T14:41:49.889" v="9" actId="20577"/>
      <pc:docMkLst>
        <pc:docMk/>
      </pc:docMkLst>
      <pc:sldChg chg="modSp mod modNotesTx">
        <pc:chgData name="Leke Lyu" userId="cc94ab73-ac5f-4de6-b8d0-6bbc783847a1" providerId="ADAL" clId="{75291F68-A8DB-D742-9710-39B6A778FDAA}" dt="2024-03-21T14:32:31.714" v="2" actId="20577"/>
        <pc:sldMkLst>
          <pc:docMk/>
          <pc:sldMk cId="1099200724" sldId="295"/>
        </pc:sldMkLst>
        <pc:spChg chg="mod">
          <ac:chgData name="Leke Lyu" userId="cc94ab73-ac5f-4de6-b8d0-6bbc783847a1" providerId="ADAL" clId="{75291F68-A8DB-D742-9710-39B6A778FDAA}" dt="2024-03-21T14:29:45.825" v="0" actId="1076"/>
          <ac:spMkLst>
            <pc:docMk/>
            <pc:sldMk cId="1099200724" sldId="295"/>
            <ac:spMk id="8" creationId="{62988FD9-96F3-06C7-82F7-7418BF15A772}"/>
          </ac:spMkLst>
        </pc:spChg>
      </pc:sldChg>
      <pc:sldChg chg="modNotesTx">
        <pc:chgData name="Leke Lyu" userId="cc94ab73-ac5f-4de6-b8d0-6bbc783847a1" providerId="ADAL" clId="{75291F68-A8DB-D742-9710-39B6A778FDAA}" dt="2024-03-21T14:41:49.889" v="9" actId="20577"/>
        <pc:sldMkLst>
          <pc:docMk/>
          <pc:sldMk cId="3755021697" sldId="298"/>
        </pc:sldMkLst>
      </pc:sldChg>
      <pc:sldChg chg="modSp mod">
        <pc:chgData name="Leke Lyu" userId="cc94ab73-ac5f-4de6-b8d0-6bbc783847a1" providerId="ADAL" clId="{75291F68-A8DB-D742-9710-39B6A778FDAA}" dt="2024-03-21T14:33:34.739" v="6" actId="20577"/>
        <pc:sldMkLst>
          <pc:docMk/>
          <pc:sldMk cId="2612552212" sldId="309"/>
        </pc:sldMkLst>
        <pc:spChg chg="mod">
          <ac:chgData name="Leke Lyu" userId="cc94ab73-ac5f-4de6-b8d0-6bbc783847a1" providerId="ADAL" clId="{75291F68-A8DB-D742-9710-39B6A778FDAA}" dt="2024-03-21T14:33:34.739" v="6" actId="20577"/>
          <ac:spMkLst>
            <pc:docMk/>
            <pc:sldMk cId="2612552212" sldId="309"/>
            <ac:spMk id="2" creationId="{3E2D997A-8C70-4998-4259-0DCCE4DAC447}"/>
          </ac:spMkLst>
        </pc:spChg>
      </pc:sldChg>
    </pc:docChg>
  </pc:docChgLst>
  <pc:docChgLst>
    <pc:chgData name="Leke Lyu" userId="cc94ab73-ac5f-4de6-b8d0-6bbc783847a1" providerId="ADAL" clId="{E8E659F2-11D0-9E4B-9E5E-7E028AE48033}"/>
    <pc:docChg chg="undo custSel addSld delSld modSld">
      <pc:chgData name="Leke Lyu" userId="cc94ab73-ac5f-4de6-b8d0-6bbc783847a1" providerId="ADAL" clId="{E8E659F2-11D0-9E4B-9E5E-7E028AE48033}" dt="2024-03-21T14:49:49.675" v="410" actId="2696"/>
      <pc:docMkLst>
        <pc:docMk/>
      </pc:docMkLst>
      <pc:sldChg chg="modSp mod">
        <pc:chgData name="Leke Lyu" userId="cc94ab73-ac5f-4de6-b8d0-6bbc783847a1" providerId="ADAL" clId="{E8E659F2-11D0-9E4B-9E5E-7E028AE48033}" dt="2024-03-21T06:56:02.991" v="71" actId="20577"/>
        <pc:sldMkLst>
          <pc:docMk/>
          <pc:sldMk cId="2786209704" sldId="256"/>
        </pc:sldMkLst>
        <pc:spChg chg="mod">
          <ac:chgData name="Leke Lyu" userId="cc94ab73-ac5f-4de6-b8d0-6bbc783847a1" providerId="ADAL" clId="{E8E659F2-11D0-9E4B-9E5E-7E028AE48033}" dt="2024-03-21T06:55:48.692" v="65" actId="20577"/>
          <ac:spMkLst>
            <pc:docMk/>
            <pc:sldMk cId="2786209704" sldId="256"/>
            <ac:spMk id="2" creationId="{16D0E1C7-FB3E-E0D5-7C6E-99FFEF7C8037}"/>
          </ac:spMkLst>
        </pc:spChg>
        <pc:spChg chg="mod">
          <ac:chgData name="Leke Lyu" userId="cc94ab73-ac5f-4de6-b8d0-6bbc783847a1" providerId="ADAL" clId="{E8E659F2-11D0-9E4B-9E5E-7E028AE48033}" dt="2024-03-21T06:56:02.991" v="71" actId="20577"/>
          <ac:spMkLst>
            <pc:docMk/>
            <pc:sldMk cId="2786209704" sldId="256"/>
            <ac:spMk id="3" creationId="{C66DB52B-CC66-3EE7-CD26-738FA3B19477}"/>
          </ac:spMkLst>
        </pc:spChg>
      </pc:sldChg>
      <pc:sldChg chg="del">
        <pc:chgData name="Leke Lyu" userId="cc94ab73-ac5f-4de6-b8d0-6bbc783847a1" providerId="ADAL" clId="{E8E659F2-11D0-9E4B-9E5E-7E028AE48033}" dt="2024-03-21T07:26:55.137" v="119" actId="2696"/>
        <pc:sldMkLst>
          <pc:docMk/>
          <pc:sldMk cId="2714413354" sldId="274"/>
        </pc:sldMkLst>
      </pc:sldChg>
      <pc:sldChg chg="add del">
        <pc:chgData name="Leke Lyu" userId="cc94ab73-ac5f-4de6-b8d0-6bbc783847a1" providerId="ADAL" clId="{E8E659F2-11D0-9E4B-9E5E-7E028AE48033}" dt="2024-03-21T08:18:05.719" v="358" actId="2696"/>
        <pc:sldMkLst>
          <pc:docMk/>
          <pc:sldMk cId="263116472" sldId="275"/>
        </pc:sldMkLst>
      </pc:sldChg>
      <pc:sldChg chg="del">
        <pc:chgData name="Leke Lyu" userId="cc94ab73-ac5f-4de6-b8d0-6bbc783847a1" providerId="ADAL" clId="{E8E659F2-11D0-9E4B-9E5E-7E028AE48033}" dt="2024-03-21T07:07:11.670" v="72" actId="2696"/>
        <pc:sldMkLst>
          <pc:docMk/>
          <pc:sldMk cId="3902947457" sldId="282"/>
        </pc:sldMkLst>
      </pc:sldChg>
      <pc:sldChg chg="add del">
        <pc:chgData name="Leke Lyu" userId="cc94ab73-ac5f-4de6-b8d0-6bbc783847a1" providerId="ADAL" clId="{E8E659F2-11D0-9E4B-9E5E-7E028AE48033}" dt="2024-03-21T08:18:08.501" v="361" actId="2696"/>
        <pc:sldMkLst>
          <pc:docMk/>
          <pc:sldMk cId="1856957366" sldId="290"/>
        </pc:sldMkLst>
      </pc:sldChg>
      <pc:sldChg chg="del">
        <pc:chgData name="Leke Lyu" userId="cc94ab73-ac5f-4de6-b8d0-6bbc783847a1" providerId="ADAL" clId="{E8E659F2-11D0-9E4B-9E5E-7E028AE48033}" dt="2024-03-21T07:26:53.463" v="116" actId="2696"/>
        <pc:sldMkLst>
          <pc:docMk/>
          <pc:sldMk cId="2052946369" sldId="292"/>
        </pc:sldMkLst>
      </pc:sldChg>
      <pc:sldChg chg="del">
        <pc:chgData name="Leke Lyu" userId="cc94ab73-ac5f-4de6-b8d0-6bbc783847a1" providerId="ADAL" clId="{E8E659F2-11D0-9E4B-9E5E-7E028AE48033}" dt="2024-03-21T07:26:53.923" v="117" actId="2696"/>
        <pc:sldMkLst>
          <pc:docMk/>
          <pc:sldMk cId="4201518257" sldId="293"/>
        </pc:sldMkLst>
      </pc:sldChg>
      <pc:sldChg chg="del">
        <pc:chgData name="Leke Lyu" userId="cc94ab73-ac5f-4de6-b8d0-6bbc783847a1" providerId="ADAL" clId="{E8E659F2-11D0-9E4B-9E5E-7E028AE48033}" dt="2024-03-21T07:26:54.516" v="118" actId="2696"/>
        <pc:sldMkLst>
          <pc:docMk/>
          <pc:sldMk cId="3767096484" sldId="294"/>
        </pc:sldMkLst>
      </pc:sldChg>
      <pc:sldChg chg="addSp delSp modSp add del mod">
        <pc:chgData name="Leke Lyu" userId="cc94ab73-ac5f-4de6-b8d0-6bbc783847a1" providerId="ADAL" clId="{E8E659F2-11D0-9E4B-9E5E-7E028AE48033}" dt="2024-03-21T07:37:23.342" v="188" actId="1076"/>
        <pc:sldMkLst>
          <pc:docMk/>
          <pc:sldMk cId="1099200724" sldId="295"/>
        </pc:sldMkLst>
        <pc:spChg chg="del">
          <ac:chgData name="Leke Lyu" userId="cc94ab73-ac5f-4de6-b8d0-6bbc783847a1" providerId="ADAL" clId="{E8E659F2-11D0-9E4B-9E5E-7E028AE48033}" dt="2024-03-21T07:35:57.124" v="171" actId="478"/>
          <ac:spMkLst>
            <pc:docMk/>
            <pc:sldMk cId="1099200724" sldId="295"/>
            <ac:spMk id="2" creationId="{16D0E1C7-FB3E-E0D5-7C6E-99FFEF7C8037}"/>
          </ac:spMkLst>
        </pc:spChg>
        <pc:spChg chg="add del mod">
          <ac:chgData name="Leke Lyu" userId="cc94ab73-ac5f-4de6-b8d0-6bbc783847a1" providerId="ADAL" clId="{E8E659F2-11D0-9E4B-9E5E-7E028AE48033}" dt="2024-03-21T07:35:59.189" v="172" actId="478"/>
          <ac:spMkLst>
            <pc:docMk/>
            <pc:sldMk cId="1099200724" sldId="295"/>
            <ac:spMk id="5" creationId="{11706524-DD0B-0A51-5FDC-D1C1DB2A015F}"/>
          </ac:spMkLst>
        </pc:spChg>
        <pc:spChg chg="add mod">
          <ac:chgData name="Leke Lyu" userId="cc94ab73-ac5f-4de6-b8d0-6bbc783847a1" providerId="ADAL" clId="{E8E659F2-11D0-9E4B-9E5E-7E028AE48033}" dt="2024-03-21T07:37:23.342" v="188" actId="1076"/>
          <ac:spMkLst>
            <pc:docMk/>
            <pc:sldMk cId="1099200724" sldId="295"/>
            <ac:spMk id="8" creationId="{62988FD9-96F3-06C7-82F7-7418BF15A772}"/>
          </ac:spMkLst>
        </pc:spChg>
        <pc:picChg chg="add mod">
          <ac:chgData name="Leke Lyu" userId="cc94ab73-ac5f-4de6-b8d0-6bbc783847a1" providerId="ADAL" clId="{E8E659F2-11D0-9E4B-9E5E-7E028AE48033}" dt="2024-03-21T07:37:09.009" v="185" actId="1076"/>
          <ac:picMkLst>
            <pc:docMk/>
            <pc:sldMk cId="1099200724" sldId="295"/>
            <ac:picMk id="7" creationId="{61F180DC-8D53-4A5F-75A8-A0D865756173}"/>
          </ac:picMkLst>
        </pc:picChg>
      </pc:sldChg>
      <pc:sldChg chg="add del">
        <pc:chgData name="Leke Lyu" userId="cc94ab73-ac5f-4de6-b8d0-6bbc783847a1" providerId="ADAL" clId="{E8E659F2-11D0-9E4B-9E5E-7E028AE48033}" dt="2024-03-21T08:18:06.681" v="359" actId="2696"/>
        <pc:sldMkLst>
          <pc:docMk/>
          <pc:sldMk cId="980639362" sldId="296"/>
        </pc:sldMkLst>
      </pc:sldChg>
      <pc:sldChg chg="add del">
        <pc:chgData name="Leke Lyu" userId="cc94ab73-ac5f-4de6-b8d0-6bbc783847a1" providerId="ADAL" clId="{E8E659F2-11D0-9E4B-9E5E-7E028AE48033}" dt="2024-03-21T08:18:04.857" v="357" actId="2696"/>
        <pc:sldMkLst>
          <pc:docMk/>
          <pc:sldMk cId="267846610" sldId="297"/>
        </pc:sldMkLst>
      </pc:sldChg>
      <pc:sldChg chg="addSp delSp modSp add del mod modNotesTx">
        <pc:chgData name="Leke Lyu" userId="cc94ab73-ac5f-4de6-b8d0-6bbc783847a1" providerId="ADAL" clId="{E8E659F2-11D0-9E4B-9E5E-7E028AE48033}" dt="2024-03-21T08:14:42.881" v="323"/>
        <pc:sldMkLst>
          <pc:docMk/>
          <pc:sldMk cId="3755021697" sldId="298"/>
        </pc:sldMkLst>
        <pc:spChg chg="mod">
          <ac:chgData name="Leke Lyu" userId="cc94ab73-ac5f-4de6-b8d0-6bbc783847a1" providerId="ADAL" clId="{E8E659F2-11D0-9E4B-9E5E-7E028AE48033}" dt="2024-03-21T08:08:08.452" v="257" actId="20577"/>
          <ac:spMkLst>
            <pc:docMk/>
            <pc:sldMk cId="3755021697" sldId="298"/>
            <ac:spMk id="2" creationId="{3E2D997A-8C70-4998-4259-0DCCE4DAC447}"/>
          </ac:spMkLst>
        </pc:spChg>
        <pc:spChg chg="mod">
          <ac:chgData name="Leke Lyu" userId="cc94ab73-ac5f-4de6-b8d0-6bbc783847a1" providerId="ADAL" clId="{E8E659F2-11D0-9E4B-9E5E-7E028AE48033}" dt="2024-03-21T08:10:17.817" v="316" actId="20577"/>
          <ac:spMkLst>
            <pc:docMk/>
            <pc:sldMk cId="3755021697" sldId="298"/>
            <ac:spMk id="4" creationId="{4A89F14F-FBD2-81C7-9E1C-90BE9F6B9B7B}"/>
          </ac:spMkLst>
        </pc:spChg>
        <pc:spChg chg="add mod">
          <ac:chgData name="Leke Lyu" userId="cc94ab73-ac5f-4de6-b8d0-6bbc783847a1" providerId="ADAL" clId="{E8E659F2-11D0-9E4B-9E5E-7E028AE48033}" dt="2024-03-21T08:08:30.456" v="259" actId="1076"/>
          <ac:spMkLst>
            <pc:docMk/>
            <pc:sldMk cId="3755021697" sldId="298"/>
            <ac:spMk id="7" creationId="{05BF6067-8296-5003-29DE-61C2FCA94982}"/>
          </ac:spMkLst>
        </pc:spChg>
        <pc:picChg chg="del">
          <ac:chgData name="Leke Lyu" userId="cc94ab73-ac5f-4de6-b8d0-6bbc783847a1" providerId="ADAL" clId="{E8E659F2-11D0-9E4B-9E5E-7E028AE48033}" dt="2024-03-21T07:55:42.047" v="189" actId="478"/>
          <ac:picMkLst>
            <pc:docMk/>
            <pc:sldMk cId="3755021697" sldId="298"/>
            <ac:picMk id="6" creationId="{57767353-A7B3-1E8B-86FF-104FD4533440}"/>
          </ac:picMkLst>
        </pc:picChg>
      </pc:sldChg>
      <pc:sldChg chg="add del">
        <pc:chgData name="Leke Lyu" userId="cc94ab73-ac5f-4de6-b8d0-6bbc783847a1" providerId="ADAL" clId="{E8E659F2-11D0-9E4B-9E5E-7E028AE48033}" dt="2024-03-21T08:18:02.649" v="356" actId="2696"/>
        <pc:sldMkLst>
          <pc:docMk/>
          <pc:sldMk cId="2188770009" sldId="299"/>
        </pc:sldMkLst>
      </pc:sldChg>
      <pc:sldChg chg="del">
        <pc:chgData name="Leke Lyu" userId="cc94ab73-ac5f-4de6-b8d0-6bbc783847a1" providerId="ADAL" clId="{E8E659F2-11D0-9E4B-9E5E-7E028AE48033}" dt="2024-03-21T08:18:15.045" v="365" actId="2696"/>
        <pc:sldMkLst>
          <pc:docMk/>
          <pc:sldMk cId="2979411123" sldId="302"/>
        </pc:sldMkLst>
      </pc:sldChg>
      <pc:sldChg chg="add del">
        <pc:chgData name="Leke Lyu" userId="cc94ab73-ac5f-4de6-b8d0-6bbc783847a1" providerId="ADAL" clId="{E8E659F2-11D0-9E4B-9E5E-7E028AE48033}" dt="2024-03-21T08:18:12.714" v="364" actId="2696"/>
        <pc:sldMkLst>
          <pc:docMk/>
          <pc:sldMk cId="1410170978" sldId="303"/>
        </pc:sldMkLst>
      </pc:sldChg>
      <pc:sldChg chg="add del">
        <pc:chgData name="Leke Lyu" userId="cc94ab73-ac5f-4de6-b8d0-6bbc783847a1" providerId="ADAL" clId="{E8E659F2-11D0-9E4B-9E5E-7E028AE48033}" dt="2024-03-21T08:18:07.495" v="360" actId="2696"/>
        <pc:sldMkLst>
          <pc:docMk/>
          <pc:sldMk cId="3972489271" sldId="304"/>
        </pc:sldMkLst>
      </pc:sldChg>
      <pc:sldChg chg="add del">
        <pc:chgData name="Leke Lyu" userId="cc94ab73-ac5f-4de6-b8d0-6bbc783847a1" providerId="ADAL" clId="{E8E659F2-11D0-9E4B-9E5E-7E028AE48033}" dt="2024-03-21T08:18:09.408" v="362" actId="2696"/>
        <pc:sldMkLst>
          <pc:docMk/>
          <pc:sldMk cId="1797295174" sldId="305"/>
        </pc:sldMkLst>
      </pc:sldChg>
      <pc:sldChg chg="add del">
        <pc:chgData name="Leke Lyu" userId="cc94ab73-ac5f-4de6-b8d0-6bbc783847a1" providerId="ADAL" clId="{E8E659F2-11D0-9E4B-9E5E-7E028AE48033}" dt="2024-03-21T08:18:10.989" v="363" actId="2696"/>
        <pc:sldMkLst>
          <pc:docMk/>
          <pc:sldMk cId="3879164486" sldId="306"/>
        </pc:sldMkLst>
      </pc:sldChg>
      <pc:sldChg chg="addSp modSp mod modNotesTx">
        <pc:chgData name="Leke Lyu" userId="cc94ab73-ac5f-4de6-b8d0-6bbc783847a1" providerId="ADAL" clId="{E8E659F2-11D0-9E4B-9E5E-7E028AE48033}" dt="2024-03-21T07:28:04.169" v="170" actId="1035"/>
        <pc:sldMkLst>
          <pc:docMk/>
          <pc:sldMk cId="3569982286" sldId="307"/>
        </pc:sldMkLst>
        <pc:spChg chg="mod">
          <ac:chgData name="Leke Lyu" userId="cc94ab73-ac5f-4de6-b8d0-6bbc783847a1" providerId="ADAL" clId="{E8E659F2-11D0-9E4B-9E5E-7E028AE48033}" dt="2024-03-21T07:25:55.963" v="80" actId="1076"/>
          <ac:spMkLst>
            <pc:docMk/>
            <pc:sldMk cId="3569982286" sldId="307"/>
            <ac:spMk id="3" creationId="{08AEF487-F09E-E40B-B245-90D27D9F2AC7}"/>
          </ac:spMkLst>
        </pc:spChg>
        <pc:spChg chg="add mod">
          <ac:chgData name="Leke Lyu" userId="cc94ab73-ac5f-4de6-b8d0-6bbc783847a1" providerId="ADAL" clId="{E8E659F2-11D0-9E4B-9E5E-7E028AE48033}" dt="2024-03-21T07:26:14.211" v="98" actId="20577"/>
          <ac:spMkLst>
            <pc:docMk/>
            <pc:sldMk cId="3569982286" sldId="307"/>
            <ac:spMk id="4" creationId="{F8BB75EE-B00D-31F3-D409-57E5EB6AE4A1}"/>
          </ac:spMkLst>
        </pc:spChg>
        <pc:spChg chg="add mod">
          <ac:chgData name="Leke Lyu" userId="cc94ab73-ac5f-4de6-b8d0-6bbc783847a1" providerId="ADAL" clId="{E8E659F2-11D0-9E4B-9E5E-7E028AE48033}" dt="2024-03-21T07:26:33.999" v="115" actId="20577"/>
          <ac:spMkLst>
            <pc:docMk/>
            <pc:sldMk cId="3569982286" sldId="307"/>
            <ac:spMk id="5" creationId="{BAE24A8D-F91B-7C57-7A72-B886D57208BB}"/>
          </ac:spMkLst>
        </pc:spChg>
        <pc:spChg chg="mod">
          <ac:chgData name="Leke Lyu" userId="cc94ab73-ac5f-4de6-b8d0-6bbc783847a1" providerId="ADAL" clId="{E8E659F2-11D0-9E4B-9E5E-7E028AE48033}" dt="2024-03-21T07:28:04.169" v="170" actId="1035"/>
          <ac:spMkLst>
            <pc:docMk/>
            <pc:sldMk cId="3569982286" sldId="307"/>
            <ac:spMk id="7" creationId="{F95117FD-CEC3-1FBB-5FA4-0C94B7F6650D}"/>
          </ac:spMkLst>
        </pc:spChg>
      </pc:sldChg>
      <pc:sldChg chg="addSp delSp modSp add mod modNotesTx">
        <pc:chgData name="Leke Lyu" userId="cc94ab73-ac5f-4de6-b8d0-6bbc783847a1" providerId="ADAL" clId="{E8E659F2-11D0-9E4B-9E5E-7E028AE48033}" dt="2024-03-21T08:17:30.794" v="355" actId="20577"/>
        <pc:sldMkLst>
          <pc:docMk/>
          <pc:sldMk cId="2871514303" sldId="308"/>
        </pc:sldMkLst>
        <pc:spChg chg="mod">
          <ac:chgData name="Leke Lyu" userId="cc94ab73-ac5f-4de6-b8d0-6bbc783847a1" providerId="ADAL" clId="{E8E659F2-11D0-9E4B-9E5E-7E028AE48033}" dt="2024-03-21T08:17:30.794" v="355" actId="20577"/>
          <ac:spMkLst>
            <pc:docMk/>
            <pc:sldMk cId="2871514303" sldId="308"/>
            <ac:spMk id="2" creationId="{3E2D997A-8C70-4998-4259-0DCCE4DAC447}"/>
          </ac:spMkLst>
        </pc:spChg>
        <pc:spChg chg="del">
          <ac:chgData name="Leke Lyu" userId="cc94ab73-ac5f-4de6-b8d0-6bbc783847a1" providerId="ADAL" clId="{E8E659F2-11D0-9E4B-9E5E-7E028AE48033}" dt="2024-03-21T08:15:53.591" v="325" actId="478"/>
          <ac:spMkLst>
            <pc:docMk/>
            <pc:sldMk cId="2871514303" sldId="308"/>
            <ac:spMk id="4" creationId="{4A89F14F-FBD2-81C7-9E1C-90BE9F6B9B7B}"/>
          </ac:spMkLst>
        </pc:spChg>
        <pc:spChg chg="add del mod">
          <ac:chgData name="Leke Lyu" userId="cc94ab73-ac5f-4de6-b8d0-6bbc783847a1" providerId="ADAL" clId="{E8E659F2-11D0-9E4B-9E5E-7E028AE48033}" dt="2024-03-21T08:16:04.073" v="327" actId="478"/>
          <ac:spMkLst>
            <pc:docMk/>
            <pc:sldMk cId="2871514303" sldId="308"/>
            <ac:spMk id="6" creationId="{456A8FE2-EDD2-ED27-059D-0A5D7F2A701E}"/>
          </ac:spMkLst>
        </pc:spChg>
        <pc:spChg chg="mod">
          <ac:chgData name="Leke Lyu" userId="cc94ab73-ac5f-4de6-b8d0-6bbc783847a1" providerId="ADAL" clId="{E8E659F2-11D0-9E4B-9E5E-7E028AE48033}" dt="2024-03-21T08:17:11.574" v="344" actId="27636"/>
          <ac:spMkLst>
            <pc:docMk/>
            <pc:sldMk cId="2871514303" sldId="308"/>
            <ac:spMk id="7" creationId="{05BF6067-8296-5003-29DE-61C2FCA94982}"/>
          </ac:spMkLst>
        </pc:spChg>
      </pc:sldChg>
      <pc:sldChg chg="addSp delSp modSp add mod">
        <pc:chgData name="Leke Lyu" userId="cc94ab73-ac5f-4de6-b8d0-6bbc783847a1" providerId="ADAL" clId="{E8E659F2-11D0-9E4B-9E5E-7E028AE48033}" dt="2024-03-21T08:19:46.896" v="392" actId="478"/>
        <pc:sldMkLst>
          <pc:docMk/>
          <pc:sldMk cId="2612552212" sldId="309"/>
        </pc:sldMkLst>
        <pc:spChg chg="mod">
          <ac:chgData name="Leke Lyu" userId="cc94ab73-ac5f-4de6-b8d0-6bbc783847a1" providerId="ADAL" clId="{E8E659F2-11D0-9E4B-9E5E-7E028AE48033}" dt="2024-03-21T08:19:41.808" v="390" actId="14100"/>
          <ac:spMkLst>
            <pc:docMk/>
            <pc:sldMk cId="2612552212" sldId="309"/>
            <ac:spMk id="2" creationId="{3E2D997A-8C70-4998-4259-0DCCE4DAC447}"/>
          </ac:spMkLst>
        </pc:spChg>
        <pc:spChg chg="add del mod">
          <ac:chgData name="Leke Lyu" userId="cc94ab73-ac5f-4de6-b8d0-6bbc783847a1" providerId="ADAL" clId="{E8E659F2-11D0-9E4B-9E5E-7E028AE48033}" dt="2024-03-21T08:19:46.896" v="392" actId="478"/>
          <ac:spMkLst>
            <pc:docMk/>
            <pc:sldMk cId="2612552212" sldId="309"/>
            <ac:spMk id="4" creationId="{3F98352C-5A40-2281-5127-D589807580E2}"/>
          </ac:spMkLst>
        </pc:spChg>
        <pc:spChg chg="del">
          <ac:chgData name="Leke Lyu" userId="cc94ab73-ac5f-4de6-b8d0-6bbc783847a1" providerId="ADAL" clId="{E8E659F2-11D0-9E4B-9E5E-7E028AE48033}" dt="2024-03-21T08:19:44.551" v="391" actId="478"/>
          <ac:spMkLst>
            <pc:docMk/>
            <pc:sldMk cId="2612552212" sldId="309"/>
            <ac:spMk id="7" creationId="{05BF6067-8296-5003-29DE-61C2FCA94982}"/>
          </ac:spMkLst>
        </pc:spChg>
      </pc:sldChg>
      <pc:sldChg chg="addSp modSp new del mod">
        <pc:chgData name="Leke Lyu" userId="cc94ab73-ac5f-4de6-b8d0-6bbc783847a1" providerId="ADAL" clId="{E8E659F2-11D0-9E4B-9E5E-7E028AE48033}" dt="2024-03-21T14:49:47.940" v="409" actId="2696"/>
        <pc:sldMkLst>
          <pc:docMk/>
          <pc:sldMk cId="1329769751" sldId="310"/>
        </pc:sldMkLst>
        <pc:spChg chg="add mod">
          <ac:chgData name="Leke Lyu" userId="cc94ab73-ac5f-4de6-b8d0-6bbc783847a1" providerId="ADAL" clId="{E8E659F2-11D0-9E4B-9E5E-7E028AE48033}" dt="2024-03-21T14:49:13.249" v="402" actId="1076"/>
          <ac:spMkLst>
            <pc:docMk/>
            <pc:sldMk cId="1329769751" sldId="310"/>
            <ac:spMk id="4" creationId="{6D732A8A-2B38-5883-8546-0752ADF16682}"/>
          </ac:spMkLst>
        </pc:spChg>
      </pc:sldChg>
      <pc:sldChg chg="addSp modSp new del mod">
        <pc:chgData name="Leke Lyu" userId="cc94ab73-ac5f-4de6-b8d0-6bbc783847a1" providerId="ADAL" clId="{E8E659F2-11D0-9E4B-9E5E-7E028AE48033}" dt="2024-03-21T14:49:49.675" v="410" actId="2696"/>
        <pc:sldMkLst>
          <pc:docMk/>
          <pc:sldMk cId="1999523881" sldId="311"/>
        </pc:sldMkLst>
        <pc:spChg chg="add mod">
          <ac:chgData name="Leke Lyu" userId="cc94ab73-ac5f-4de6-b8d0-6bbc783847a1" providerId="ADAL" clId="{E8E659F2-11D0-9E4B-9E5E-7E028AE48033}" dt="2024-03-21T14:49:46.016" v="408" actId="1076"/>
          <ac:spMkLst>
            <pc:docMk/>
            <pc:sldMk cId="1999523881" sldId="311"/>
            <ac:spMk id="4" creationId="{CB78D10D-B3DA-2E62-5E3F-836162D54B79}"/>
          </ac:spMkLst>
        </pc:spChg>
      </pc:sldChg>
    </pc:docChg>
  </pc:docChgLst>
  <pc:docChgLst>
    <pc:chgData clId="Web-{DBDE6943-A34D-4710-2CD9-6B3A80D5DFFD}"/>
    <pc:docChg chg="modSld">
      <pc:chgData name="" userId="" providerId="" clId="Web-{DBDE6943-A34D-4710-2CD9-6B3A80D5DFFD}" dt="2024-06-18T03:09:22.294" v="1" actId="20577"/>
      <pc:docMkLst>
        <pc:docMk/>
      </pc:docMkLst>
      <pc:sldChg chg="modSp">
        <pc:chgData name="" userId="" providerId="" clId="Web-{DBDE6943-A34D-4710-2CD9-6B3A80D5DFFD}" dt="2024-06-18T03:09:22.294" v="1" actId="20577"/>
        <pc:sldMkLst>
          <pc:docMk/>
          <pc:sldMk cId="2786209704" sldId="256"/>
        </pc:sldMkLst>
        <pc:spChg chg="mod">
          <ac:chgData name="" userId="" providerId="" clId="Web-{DBDE6943-A34D-4710-2CD9-6B3A80D5DFFD}" dt="2024-06-18T03:09:22.294" v="1" actId="20577"/>
          <ac:spMkLst>
            <pc:docMk/>
            <pc:sldMk cId="2786209704" sldId="256"/>
            <ac:spMk id="2" creationId="{16D0E1C7-FB3E-E0D5-7C6E-99FFEF7C8037}"/>
          </ac:spMkLst>
        </pc:spChg>
      </pc:sldChg>
    </pc:docChg>
  </pc:docChgLst>
  <pc:docChgLst>
    <pc:chgData name="Leke Lyu" userId="cc94ab73-ac5f-4de6-b8d0-6bbc783847a1" providerId="ADAL" clId="{01F739E1-5843-114E-8A43-138499DFB709}"/>
    <pc:docChg chg="custSel modSld">
      <pc:chgData name="Leke Lyu" userId="cc94ab73-ac5f-4de6-b8d0-6bbc783847a1" providerId="ADAL" clId="{01F739E1-5843-114E-8A43-138499DFB709}" dt="2024-06-20T00:11:31.184" v="4" actId="1076"/>
      <pc:docMkLst>
        <pc:docMk/>
      </pc:docMkLst>
      <pc:sldChg chg="addSp delSp modSp mod">
        <pc:chgData name="Leke Lyu" userId="cc94ab73-ac5f-4de6-b8d0-6bbc783847a1" providerId="ADAL" clId="{01F739E1-5843-114E-8A43-138499DFB709}" dt="2024-06-20T00:11:31.184" v="4" actId="1076"/>
        <pc:sldMkLst>
          <pc:docMk/>
          <pc:sldMk cId="2491323177" sldId="326"/>
        </pc:sldMkLst>
        <pc:picChg chg="add mod">
          <ac:chgData name="Leke Lyu" userId="cc94ab73-ac5f-4de6-b8d0-6bbc783847a1" providerId="ADAL" clId="{01F739E1-5843-114E-8A43-138499DFB709}" dt="2024-06-20T00:11:31.184" v="4" actId="1076"/>
          <ac:picMkLst>
            <pc:docMk/>
            <pc:sldMk cId="2491323177" sldId="326"/>
            <ac:picMk id="13" creationId="{551AA7E5-1DB2-9DB8-AC79-F05C46373FB2}"/>
          </ac:picMkLst>
        </pc:picChg>
        <pc:picChg chg="del">
          <ac:chgData name="Leke Lyu" userId="cc94ab73-ac5f-4de6-b8d0-6bbc783847a1" providerId="ADAL" clId="{01F739E1-5843-114E-8A43-138499DFB709}" dt="2024-06-20T00:11:22.289" v="0" actId="478"/>
          <ac:picMkLst>
            <pc:docMk/>
            <pc:sldMk cId="2491323177" sldId="326"/>
            <ac:picMk id="14" creationId="{F644F3B6-53F9-4701-AD0E-80282F618A99}"/>
          </ac:picMkLst>
        </pc:picChg>
      </pc:sldChg>
    </pc:docChg>
  </pc:docChgLst>
  <pc:docChgLst>
    <pc:chgData name="Cody Aaron Dailey" userId="008b08e9-6bbf-46bb-802f-e522038612d5" providerId="ADAL" clId="{9393FCDC-BB85-4B57-8A10-43E4D736C0D8}"/>
    <pc:docChg chg="addSld delSld modSld sldOrd addSection modSection">
      <pc:chgData name="Cody Aaron Dailey" userId="008b08e9-6bbf-46bb-802f-e522038612d5" providerId="ADAL" clId="{9393FCDC-BB85-4B57-8A10-43E4D736C0D8}" dt="2024-06-19T16:19:07.800" v="73" actId="242"/>
      <pc:docMkLst>
        <pc:docMk/>
      </pc:docMkLst>
      <pc:sldChg chg="modSp mod">
        <pc:chgData name="Cody Aaron Dailey" userId="008b08e9-6bbf-46bb-802f-e522038612d5" providerId="ADAL" clId="{9393FCDC-BB85-4B57-8A10-43E4D736C0D8}" dt="2024-06-19T16:15:35.359" v="44" actId="20577"/>
        <pc:sldMkLst>
          <pc:docMk/>
          <pc:sldMk cId="2786209704" sldId="256"/>
        </pc:sldMkLst>
        <pc:spChg chg="mod">
          <ac:chgData name="Cody Aaron Dailey" userId="008b08e9-6bbf-46bb-802f-e522038612d5" providerId="ADAL" clId="{9393FCDC-BB85-4B57-8A10-43E4D736C0D8}" dt="2024-06-19T16:15:35.359" v="44" actId="20577"/>
          <ac:spMkLst>
            <pc:docMk/>
            <pc:sldMk cId="2786209704" sldId="256"/>
            <ac:spMk id="2" creationId="{16D0E1C7-FB3E-E0D5-7C6E-99FFEF7C8037}"/>
          </ac:spMkLst>
        </pc:spChg>
        <pc:spChg chg="mod">
          <ac:chgData name="Cody Aaron Dailey" userId="008b08e9-6bbf-46bb-802f-e522038612d5" providerId="ADAL" clId="{9393FCDC-BB85-4B57-8A10-43E4D736C0D8}" dt="2024-06-19T16:15:19.575" v="41" actId="20577"/>
          <ac:spMkLst>
            <pc:docMk/>
            <pc:sldMk cId="2786209704" sldId="256"/>
            <ac:spMk id="3" creationId="{C66DB52B-CC66-3EE7-CD26-738FA3B19477}"/>
          </ac:spMkLst>
        </pc:spChg>
      </pc:sldChg>
      <pc:sldChg chg="delSp add setBg delDesignElem">
        <pc:chgData name="Cody Aaron Dailey" userId="008b08e9-6bbf-46bb-802f-e522038612d5" providerId="ADAL" clId="{9393FCDC-BB85-4B57-8A10-43E4D736C0D8}" dt="2024-06-19T16:10:08.952" v="11"/>
        <pc:sldMkLst>
          <pc:docMk/>
          <pc:sldMk cId="3613581375" sldId="257"/>
        </pc:sldMkLst>
        <pc:spChg chg="del">
          <ac:chgData name="Cody Aaron Dailey" userId="008b08e9-6bbf-46bb-802f-e522038612d5" providerId="ADAL" clId="{9393FCDC-BB85-4B57-8A10-43E4D736C0D8}" dt="2024-06-19T16:10:08.952" v="11"/>
          <ac:spMkLst>
            <pc:docMk/>
            <pc:sldMk cId="3613581375" sldId="257"/>
            <ac:spMk id="9" creationId="{5AA03EDC-7067-4DFF-B672-541D016AAAB8}"/>
          </ac:spMkLst>
        </pc:spChg>
        <pc:spChg chg="del">
          <ac:chgData name="Cody Aaron Dailey" userId="008b08e9-6bbf-46bb-802f-e522038612d5" providerId="ADAL" clId="{9393FCDC-BB85-4B57-8A10-43E4D736C0D8}" dt="2024-06-19T16:10:08.952" v="11"/>
          <ac:spMkLst>
            <pc:docMk/>
            <pc:sldMk cId="3613581375" sldId="257"/>
            <ac:spMk id="11" creationId="{0EBF3E39-B0BE-496A-8604-9007470FFA3A}"/>
          </ac:spMkLst>
        </pc:spChg>
      </pc:sldChg>
      <pc:sldChg chg="delSp add setBg delDesignElem">
        <pc:chgData name="Cody Aaron Dailey" userId="008b08e9-6bbf-46bb-802f-e522038612d5" providerId="ADAL" clId="{9393FCDC-BB85-4B57-8A10-43E4D736C0D8}" dt="2024-06-19T16:10:08.952" v="11"/>
        <pc:sldMkLst>
          <pc:docMk/>
          <pc:sldMk cId="3784447026" sldId="258"/>
        </pc:sldMkLst>
        <pc:spChg chg="del">
          <ac:chgData name="Cody Aaron Dailey" userId="008b08e9-6bbf-46bb-802f-e522038612d5" providerId="ADAL" clId="{9393FCDC-BB85-4B57-8A10-43E4D736C0D8}" dt="2024-06-19T16:10:08.952" v="11"/>
          <ac:spMkLst>
            <pc:docMk/>
            <pc:sldMk cId="3784447026" sldId="258"/>
            <ac:spMk id="9" creationId="{B7BD7FCF-A254-4A97-A15C-319B67622677}"/>
          </ac:spMkLst>
        </pc:spChg>
        <pc:spChg chg="del">
          <ac:chgData name="Cody Aaron Dailey" userId="008b08e9-6bbf-46bb-802f-e522038612d5" providerId="ADAL" clId="{9393FCDC-BB85-4B57-8A10-43E4D736C0D8}" dt="2024-06-19T16:10:08.952" v="11"/>
          <ac:spMkLst>
            <pc:docMk/>
            <pc:sldMk cId="3784447026" sldId="258"/>
            <ac:spMk id="11" creationId="{52FFAF72-6204-4676-9C6F-9A4CC4D91805}"/>
          </ac:spMkLst>
        </pc:spChg>
      </pc:sldChg>
      <pc:sldChg chg="delSp add setBg delDesignElem">
        <pc:chgData name="Cody Aaron Dailey" userId="008b08e9-6bbf-46bb-802f-e522038612d5" providerId="ADAL" clId="{9393FCDC-BB85-4B57-8A10-43E4D736C0D8}" dt="2024-06-19T16:10:08.952" v="11"/>
        <pc:sldMkLst>
          <pc:docMk/>
          <pc:sldMk cId="474417030" sldId="259"/>
        </pc:sldMkLst>
        <pc:spChg chg="del">
          <ac:chgData name="Cody Aaron Dailey" userId="008b08e9-6bbf-46bb-802f-e522038612d5" providerId="ADAL" clId="{9393FCDC-BB85-4B57-8A10-43E4D736C0D8}" dt="2024-06-19T16:10:08.952" v="11"/>
          <ac:spMkLst>
            <pc:docMk/>
            <pc:sldMk cId="474417030" sldId="259"/>
            <ac:spMk id="8" creationId="{CB299CAB-C506-454B-90FC-4065728297D3}"/>
          </ac:spMkLst>
        </pc:spChg>
        <pc:spChg chg="del">
          <ac:chgData name="Cody Aaron Dailey" userId="008b08e9-6bbf-46bb-802f-e522038612d5" providerId="ADAL" clId="{9393FCDC-BB85-4B57-8A10-43E4D736C0D8}" dt="2024-06-19T16:10:08.952" v="11"/>
          <ac:spMkLst>
            <pc:docMk/>
            <pc:sldMk cId="474417030" sldId="259"/>
            <ac:spMk id="10" creationId="{C8D99311-F254-40F1-8AB5-EE3E7B9B6872}"/>
          </ac:spMkLst>
        </pc:spChg>
        <pc:spChg chg="del">
          <ac:chgData name="Cody Aaron Dailey" userId="008b08e9-6bbf-46bb-802f-e522038612d5" providerId="ADAL" clId="{9393FCDC-BB85-4B57-8A10-43E4D736C0D8}" dt="2024-06-19T16:10:08.952" v="11"/>
          <ac:spMkLst>
            <pc:docMk/>
            <pc:sldMk cId="474417030" sldId="259"/>
            <ac:spMk id="12" creationId="{7D89E3CB-00ED-4691-9F0F-F23EA3564705}"/>
          </ac:spMkLst>
        </pc:spChg>
      </pc:sldChg>
      <pc:sldChg chg="delSp add setBg delDesignElem">
        <pc:chgData name="Cody Aaron Dailey" userId="008b08e9-6bbf-46bb-802f-e522038612d5" providerId="ADAL" clId="{9393FCDC-BB85-4B57-8A10-43E4D736C0D8}" dt="2024-06-19T16:10:08.952" v="11"/>
        <pc:sldMkLst>
          <pc:docMk/>
          <pc:sldMk cId="835859900" sldId="260"/>
        </pc:sldMkLst>
        <pc:spChg chg="del">
          <ac:chgData name="Cody Aaron Dailey" userId="008b08e9-6bbf-46bb-802f-e522038612d5" providerId="ADAL" clId="{9393FCDC-BB85-4B57-8A10-43E4D736C0D8}" dt="2024-06-19T16:10:08.952" v="11"/>
          <ac:spMkLst>
            <pc:docMk/>
            <pc:sldMk cId="835859900" sldId="260"/>
            <ac:spMk id="7" creationId="{5AA03EDC-7067-4DFF-B672-541D016AAAB8}"/>
          </ac:spMkLst>
        </pc:spChg>
        <pc:spChg chg="del">
          <ac:chgData name="Cody Aaron Dailey" userId="008b08e9-6bbf-46bb-802f-e522038612d5" providerId="ADAL" clId="{9393FCDC-BB85-4B57-8A10-43E4D736C0D8}" dt="2024-06-19T16:10:08.952" v="11"/>
          <ac:spMkLst>
            <pc:docMk/>
            <pc:sldMk cId="835859900" sldId="260"/>
            <ac:spMk id="12" creationId="{0EBF3E39-B0BE-496A-8604-9007470FFA3A}"/>
          </ac:spMkLst>
        </pc:spChg>
      </pc:sldChg>
      <pc:sldChg chg="delSp add setBg delDesignElem">
        <pc:chgData name="Cody Aaron Dailey" userId="008b08e9-6bbf-46bb-802f-e522038612d5" providerId="ADAL" clId="{9393FCDC-BB85-4B57-8A10-43E4D736C0D8}" dt="2024-06-19T16:10:08.952" v="11"/>
        <pc:sldMkLst>
          <pc:docMk/>
          <pc:sldMk cId="2375765818" sldId="261"/>
        </pc:sldMkLst>
        <pc:spChg chg="del">
          <ac:chgData name="Cody Aaron Dailey" userId="008b08e9-6bbf-46bb-802f-e522038612d5" providerId="ADAL" clId="{9393FCDC-BB85-4B57-8A10-43E4D736C0D8}" dt="2024-06-19T16:10:08.952" v="11"/>
          <ac:spMkLst>
            <pc:docMk/>
            <pc:sldMk cId="2375765818" sldId="261"/>
            <ac:spMk id="11" creationId="{E9361D0E-0B35-42DA-8779-9780B96F55B1}"/>
          </ac:spMkLst>
        </pc:spChg>
        <pc:spChg chg="del">
          <ac:chgData name="Cody Aaron Dailey" userId="008b08e9-6bbf-46bb-802f-e522038612d5" providerId="ADAL" clId="{9393FCDC-BB85-4B57-8A10-43E4D736C0D8}" dt="2024-06-19T16:10:08.952" v="11"/>
          <ac:spMkLst>
            <pc:docMk/>
            <pc:sldMk cId="2375765818" sldId="261"/>
            <ac:spMk id="13" creationId="{6EECC08E-F4F5-429A-B70B-B378AC0B0CE7}"/>
          </ac:spMkLst>
        </pc:spChg>
      </pc:sldChg>
      <pc:sldChg chg="delSp add setBg delDesignElem">
        <pc:chgData name="Cody Aaron Dailey" userId="008b08e9-6bbf-46bb-802f-e522038612d5" providerId="ADAL" clId="{9393FCDC-BB85-4B57-8A10-43E4D736C0D8}" dt="2024-06-19T16:10:08.952" v="11"/>
        <pc:sldMkLst>
          <pc:docMk/>
          <pc:sldMk cId="309130081" sldId="262"/>
        </pc:sldMkLst>
        <pc:spChg chg="del">
          <ac:chgData name="Cody Aaron Dailey" userId="008b08e9-6bbf-46bb-802f-e522038612d5" providerId="ADAL" clId="{9393FCDC-BB85-4B57-8A10-43E4D736C0D8}" dt="2024-06-19T16:10:08.952" v="11"/>
          <ac:spMkLst>
            <pc:docMk/>
            <pc:sldMk cId="309130081" sldId="262"/>
            <ac:spMk id="11" creationId="{5AA03EDC-7067-4DFF-B672-541D016AAAB8}"/>
          </ac:spMkLst>
        </pc:spChg>
        <pc:spChg chg="del">
          <ac:chgData name="Cody Aaron Dailey" userId="008b08e9-6bbf-46bb-802f-e522038612d5" providerId="ADAL" clId="{9393FCDC-BB85-4B57-8A10-43E4D736C0D8}" dt="2024-06-19T16:10:08.952" v="11"/>
          <ac:spMkLst>
            <pc:docMk/>
            <pc:sldMk cId="309130081" sldId="262"/>
            <ac:spMk id="13" creationId="{0EBF3E39-B0BE-496A-8604-9007470FFA3A}"/>
          </ac:spMkLst>
        </pc:spChg>
      </pc:sldChg>
      <pc:sldChg chg="delSp add setBg delDesignElem">
        <pc:chgData name="Cody Aaron Dailey" userId="008b08e9-6bbf-46bb-802f-e522038612d5" providerId="ADAL" clId="{9393FCDC-BB85-4B57-8A10-43E4D736C0D8}" dt="2024-06-19T16:10:08.952" v="11"/>
        <pc:sldMkLst>
          <pc:docMk/>
          <pc:sldMk cId="1731529019" sldId="263"/>
        </pc:sldMkLst>
        <pc:spChg chg="del">
          <ac:chgData name="Cody Aaron Dailey" userId="008b08e9-6bbf-46bb-802f-e522038612d5" providerId="ADAL" clId="{9393FCDC-BB85-4B57-8A10-43E4D736C0D8}" dt="2024-06-19T16:10:08.952" v="11"/>
          <ac:spMkLst>
            <pc:docMk/>
            <pc:sldMk cId="1731529019" sldId="263"/>
            <ac:spMk id="9" creationId="{5AA03EDC-7067-4DFF-B672-541D016AAAB8}"/>
          </ac:spMkLst>
        </pc:spChg>
        <pc:spChg chg="del">
          <ac:chgData name="Cody Aaron Dailey" userId="008b08e9-6bbf-46bb-802f-e522038612d5" providerId="ADAL" clId="{9393FCDC-BB85-4B57-8A10-43E4D736C0D8}" dt="2024-06-19T16:10:08.952" v="11"/>
          <ac:spMkLst>
            <pc:docMk/>
            <pc:sldMk cId="1731529019" sldId="263"/>
            <ac:spMk id="11" creationId="{0EBF3E39-B0BE-496A-8604-9007470FFA3A}"/>
          </ac:spMkLst>
        </pc:spChg>
      </pc:sldChg>
      <pc:sldChg chg="delSp add setBg delDesignElem">
        <pc:chgData name="Cody Aaron Dailey" userId="008b08e9-6bbf-46bb-802f-e522038612d5" providerId="ADAL" clId="{9393FCDC-BB85-4B57-8A10-43E4D736C0D8}" dt="2024-06-19T16:10:08.952" v="11"/>
        <pc:sldMkLst>
          <pc:docMk/>
          <pc:sldMk cId="1222971932" sldId="264"/>
        </pc:sldMkLst>
        <pc:spChg chg="del">
          <ac:chgData name="Cody Aaron Dailey" userId="008b08e9-6bbf-46bb-802f-e522038612d5" providerId="ADAL" clId="{9393FCDC-BB85-4B57-8A10-43E4D736C0D8}" dt="2024-06-19T16:10:08.952" v="11"/>
          <ac:spMkLst>
            <pc:docMk/>
            <pc:sldMk cId="1222971932" sldId="264"/>
            <ac:spMk id="9" creationId="{E9361D0E-0B35-42DA-8779-9780B96F55B1}"/>
          </ac:spMkLst>
        </pc:spChg>
        <pc:spChg chg="del">
          <ac:chgData name="Cody Aaron Dailey" userId="008b08e9-6bbf-46bb-802f-e522038612d5" providerId="ADAL" clId="{9393FCDC-BB85-4B57-8A10-43E4D736C0D8}" dt="2024-06-19T16:10:08.952" v="11"/>
          <ac:spMkLst>
            <pc:docMk/>
            <pc:sldMk cId="1222971932" sldId="264"/>
            <ac:spMk id="11" creationId="{6EECC08E-F4F5-429A-B70B-B378AC0B0CE7}"/>
          </ac:spMkLst>
        </pc:spChg>
      </pc:sldChg>
      <pc:sldChg chg="delSp add setBg delDesignElem">
        <pc:chgData name="Cody Aaron Dailey" userId="008b08e9-6bbf-46bb-802f-e522038612d5" providerId="ADAL" clId="{9393FCDC-BB85-4B57-8A10-43E4D736C0D8}" dt="2024-06-19T16:10:08.952" v="11"/>
        <pc:sldMkLst>
          <pc:docMk/>
          <pc:sldMk cId="213022511" sldId="265"/>
        </pc:sldMkLst>
        <pc:spChg chg="del">
          <ac:chgData name="Cody Aaron Dailey" userId="008b08e9-6bbf-46bb-802f-e522038612d5" providerId="ADAL" clId="{9393FCDC-BB85-4B57-8A10-43E4D736C0D8}" dt="2024-06-19T16:10:08.952" v="11"/>
          <ac:spMkLst>
            <pc:docMk/>
            <pc:sldMk cId="213022511" sldId="265"/>
            <ac:spMk id="9" creationId="{C6FC42E6-6C25-4922-95D2-B97B1E123559}"/>
          </ac:spMkLst>
        </pc:spChg>
        <pc:spChg chg="del">
          <ac:chgData name="Cody Aaron Dailey" userId="008b08e9-6bbf-46bb-802f-e522038612d5" providerId="ADAL" clId="{9393FCDC-BB85-4B57-8A10-43E4D736C0D8}" dt="2024-06-19T16:10:08.952" v="11"/>
          <ac:spMkLst>
            <pc:docMk/>
            <pc:sldMk cId="213022511" sldId="265"/>
            <ac:spMk id="11" creationId="{0295F874-A8A5-4A14-8CFC-828968DE64C4}"/>
          </ac:spMkLst>
        </pc:spChg>
      </pc:sldChg>
      <pc:sldChg chg="delSp add setBg delDesignElem">
        <pc:chgData name="Cody Aaron Dailey" userId="008b08e9-6bbf-46bb-802f-e522038612d5" providerId="ADAL" clId="{9393FCDC-BB85-4B57-8A10-43E4D736C0D8}" dt="2024-06-19T16:10:08.952" v="11"/>
        <pc:sldMkLst>
          <pc:docMk/>
          <pc:sldMk cId="3041823713" sldId="266"/>
        </pc:sldMkLst>
        <pc:spChg chg="del">
          <ac:chgData name="Cody Aaron Dailey" userId="008b08e9-6bbf-46bb-802f-e522038612d5" providerId="ADAL" clId="{9393FCDC-BB85-4B57-8A10-43E4D736C0D8}" dt="2024-06-19T16:10:08.952" v="11"/>
          <ac:spMkLst>
            <pc:docMk/>
            <pc:sldMk cId="3041823713" sldId="266"/>
            <ac:spMk id="5" creationId="{98DDA986-B6EE-4642-AC60-0490373E69D0}"/>
          </ac:spMkLst>
        </pc:spChg>
        <pc:spChg chg="del">
          <ac:chgData name="Cody Aaron Dailey" userId="008b08e9-6bbf-46bb-802f-e522038612d5" providerId="ADAL" clId="{9393FCDC-BB85-4B57-8A10-43E4D736C0D8}" dt="2024-06-19T16:10:08.952" v="11"/>
          <ac:spMkLst>
            <pc:docMk/>
            <pc:sldMk cId="3041823713" sldId="266"/>
            <ac:spMk id="6" creationId="{80B62878-12EF-4E97-A284-47BAFC30DA2E}"/>
          </ac:spMkLst>
        </pc:spChg>
        <pc:spChg chg="del">
          <ac:chgData name="Cody Aaron Dailey" userId="008b08e9-6bbf-46bb-802f-e522038612d5" providerId="ADAL" clId="{9393FCDC-BB85-4B57-8A10-43E4D736C0D8}" dt="2024-06-19T16:10:08.952" v="11"/>
          <ac:spMkLst>
            <pc:docMk/>
            <pc:sldMk cId="3041823713" sldId="266"/>
            <ac:spMk id="7" creationId="{6D79188D-1ED5-4705-B8C7-5D6FB7670AB3}"/>
          </ac:spMkLst>
        </pc:spChg>
      </pc:sldChg>
      <pc:sldChg chg="add">
        <pc:chgData name="Cody Aaron Dailey" userId="008b08e9-6bbf-46bb-802f-e522038612d5" providerId="ADAL" clId="{9393FCDC-BB85-4B57-8A10-43E4D736C0D8}" dt="2024-06-19T16:10:08.952" v="11"/>
        <pc:sldMkLst>
          <pc:docMk/>
          <pc:sldMk cId="139297480" sldId="267"/>
        </pc:sldMkLst>
      </pc:sldChg>
      <pc:sldChg chg="add ord">
        <pc:chgData name="Cody Aaron Dailey" userId="008b08e9-6bbf-46bb-802f-e522038612d5" providerId="ADAL" clId="{9393FCDC-BB85-4B57-8A10-43E4D736C0D8}" dt="2024-06-19T16:11:28.663" v="13"/>
        <pc:sldMkLst>
          <pc:docMk/>
          <pc:sldMk cId="1189018412" sldId="268"/>
        </pc:sldMkLst>
      </pc:sldChg>
      <pc:sldChg chg="add ord">
        <pc:chgData name="Cody Aaron Dailey" userId="008b08e9-6bbf-46bb-802f-e522038612d5" providerId="ADAL" clId="{9393FCDC-BB85-4B57-8A10-43E4D736C0D8}" dt="2024-06-19T16:11:28.663" v="13"/>
        <pc:sldMkLst>
          <pc:docMk/>
          <pc:sldMk cId="2936434892" sldId="269"/>
        </pc:sldMkLst>
      </pc:sldChg>
      <pc:sldChg chg="add ord">
        <pc:chgData name="Cody Aaron Dailey" userId="008b08e9-6bbf-46bb-802f-e522038612d5" providerId="ADAL" clId="{9393FCDC-BB85-4B57-8A10-43E4D736C0D8}" dt="2024-06-19T16:11:28.663" v="13"/>
        <pc:sldMkLst>
          <pc:docMk/>
          <pc:sldMk cId="1939899930" sldId="270"/>
        </pc:sldMkLst>
      </pc:sldChg>
      <pc:sldChg chg="add ord">
        <pc:chgData name="Cody Aaron Dailey" userId="008b08e9-6bbf-46bb-802f-e522038612d5" providerId="ADAL" clId="{9393FCDC-BB85-4B57-8A10-43E4D736C0D8}" dt="2024-06-19T16:11:28.663" v="13"/>
        <pc:sldMkLst>
          <pc:docMk/>
          <pc:sldMk cId="627954131" sldId="271"/>
        </pc:sldMkLst>
      </pc:sldChg>
      <pc:sldChg chg="add ord">
        <pc:chgData name="Cody Aaron Dailey" userId="008b08e9-6bbf-46bb-802f-e522038612d5" providerId="ADAL" clId="{9393FCDC-BB85-4B57-8A10-43E4D736C0D8}" dt="2024-06-19T16:11:28.663" v="13"/>
        <pc:sldMkLst>
          <pc:docMk/>
          <pc:sldMk cId="1550693595" sldId="272"/>
        </pc:sldMkLst>
      </pc:sldChg>
      <pc:sldChg chg="add ord">
        <pc:chgData name="Cody Aaron Dailey" userId="008b08e9-6bbf-46bb-802f-e522038612d5" providerId="ADAL" clId="{9393FCDC-BB85-4B57-8A10-43E4D736C0D8}" dt="2024-06-19T16:11:28.663" v="13"/>
        <pc:sldMkLst>
          <pc:docMk/>
          <pc:sldMk cId="3013644372" sldId="273"/>
        </pc:sldMkLst>
      </pc:sldChg>
      <pc:sldChg chg="add ord">
        <pc:chgData name="Cody Aaron Dailey" userId="008b08e9-6bbf-46bb-802f-e522038612d5" providerId="ADAL" clId="{9393FCDC-BB85-4B57-8A10-43E4D736C0D8}" dt="2024-06-19T16:11:28.663" v="13"/>
        <pc:sldMkLst>
          <pc:docMk/>
          <pc:sldMk cId="681309964" sldId="274"/>
        </pc:sldMkLst>
      </pc:sldChg>
      <pc:sldChg chg="modSp mod">
        <pc:chgData name="Cody Aaron Dailey" userId="008b08e9-6bbf-46bb-802f-e522038612d5" providerId="ADAL" clId="{9393FCDC-BB85-4B57-8A10-43E4D736C0D8}" dt="2024-06-19T16:14:42.237" v="18" actId="242"/>
        <pc:sldMkLst>
          <pc:docMk/>
          <pc:sldMk cId="1336632889" sldId="316"/>
        </pc:sldMkLst>
        <pc:spChg chg="mod">
          <ac:chgData name="Cody Aaron Dailey" userId="008b08e9-6bbf-46bb-802f-e522038612d5" providerId="ADAL" clId="{9393FCDC-BB85-4B57-8A10-43E4D736C0D8}" dt="2024-06-19T16:14:42.237" v="18" actId="242"/>
          <ac:spMkLst>
            <pc:docMk/>
            <pc:sldMk cId="1336632889" sldId="316"/>
            <ac:spMk id="2" creationId="{7660E224-2746-2087-D3E0-D1BA5FEA0897}"/>
          </ac:spMkLst>
        </pc:spChg>
      </pc:sldChg>
      <pc:sldChg chg="modSp mod">
        <pc:chgData name="Cody Aaron Dailey" userId="008b08e9-6bbf-46bb-802f-e522038612d5" providerId="ADAL" clId="{9393FCDC-BB85-4B57-8A10-43E4D736C0D8}" dt="2024-06-19T16:18:34.461" v="56" actId="242"/>
        <pc:sldMkLst>
          <pc:docMk/>
          <pc:sldMk cId="3983883168" sldId="317"/>
        </pc:sldMkLst>
        <pc:spChg chg="mod">
          <ac:chgData name="Cody Aaron Dailey" userId="008b08e9-6bbf-46bb-802f-e522038612d5" providerId="ADAL" clId="{9393FCDC-BB85-4B57-8A10-43E4D736C0D8}" dt="2024-06-19T16:18:34.461" v="56" actId="242"/>
          <ac:spMkLst>
            <pc:docMk/>
            <pc:sldMk cId="3983883168" sldId="317"/>
            <ac:spMk id="2" creationId="{7660E224-2746-2087-D3E0-D1BA5FEA0897}"/>
          </ac:spMkLst>
        </pc:spChg>
      </pc:sldChg>
      <pc:sldChg chg="modSp mod">
        <pc:chgData name="Cody Aaron Dailey" userId="008b08e9-6bbf-46bb-802f-e522038612d5" providerId="ADAL" clId="{9393FCDC-BB85-4B57-8A10-43E4D736C0D8}" dt="2024-06-19T16:19:07.800" v="73" actId="242"/>
        <pc:sldMkLst>
          <pc:docMk/>
          <pc:sldMk cId="3456480523" sldId="324"/>
        </pc:sldMkLst>
        <pc:spChg chg="mod">
          <ac:chgData name="Cody Aaron Dailey" userId="008b08e9-6bbf-46bb-802f-e522038612d5" providerId="ADAL" clId="{9393FCDC-BB85-4B57-8A10-43E4D736C0D8}" dt="2024-06-19T16:19:07.800" v="73" actId="242"/>
          <ac:spMkLst>
            <pc:docMk/>
            <pc:sldMk cId="3456480523" sldId="324"/>
            <ac:spMk id="2" creationId="{7660E224-2746-2087-D3E0-D1BA5FEA0897}"/>
          </ac:spMkLst>
        </pc:spChg>
      </pc:sldChg>
      <pc:sldChg chg="delSp add setBg delDesignElem">
        <pc:chgData name="Cody Aaron Dailey" userId="008b08e9-6bbf-46bb-802f-e522038612d5" providerId="ADAL" clId="{9393FCDC-BB85-4B57-8A10-43E4D736C0D8}" dt="2024-06-19T16:10:08.952" v="11"/>
        <pc:sldMkLst>
          <pc:docMk/>
          <pc:sldMk cId="109857222" sldId="328"/>
        </pc:sldMkLst>
        <pc:spChg chg="del">
          <ac:chgData name="Cody Aaron Dailey" userId="008b08e9-6bbf-46bb-802f-e522038612d5" providerId="ADAL" clId="{9393FCDC-BB85-4B57-8A10-43E4D736C0D8}" dt="2024-06-19T16:10:08.952" v="11"/>
          <ac:spMkLst>
            <pc:docMk/>
            <pc:sldMk cId="109857222" sldId="328"/>
            <ac:spMk id="18" creationId="{AF2F604E-43BE-4DC3-B983-E071523364F8}"/>
          </ac:spMkLst>
        </pc:spChg>
        <pc:spChg chg="del">
          <ac:chgData name="Cody Aaron Dailey" userId="008b08e9-6bbf-46bb-802f-e522038612d5" providerId="ADAL" clId="{9393FCDC-BB85-4B57-8A10-43E4D736C0D8}" dt="2024-06-19T16:10:08.952" v="11"/>
          <ac:spMkLst>
            <pc:docMk/>
            <pc:sldMk cId="109857222" sldId="328"/>
            <ac:spMk id="20" creationId="{08C9B587-E65E-4B52-B37C-ABEBB6E87928}"/>
          </ac:spMkLst>
        </pc:spChg>
        <pc:spChg chg="del">
          <ac:chgData name="Cody Aaron Dailey" userId="008b08e9-6bbf-46bb-802f-e522038612d5" providerId="ADAL" clId="{9393FCDC-BB85-4B57-8A10-43E4D736C0D8}" dt="2024-06-19T16:10:08.952" v="11"/>
          <ac:spMkLst>
            <pc:docMk/>
            <pc:sldMk cId="109857222" sldId="328"/>
            <ac:spMk id="28" creationId="{FB33DC6A-1F1C-4A06-834E-CFF88F1C0BB9}"/>
          </ac:spMkLst>
        </pc:spChg>
        <pc:spChg chg="del">
          <ac:chgData name="Cody Aaron Dailey" userId="008b08e9-6bbf-46bb-802f-e522038612d5" providerId="ADAL" clId="{9393FCDC-BB85-4B57-8A10-43E4D736C0D8}" dt="2024-06-19T16:10:08.952" v="11"/>
          <ac:spMkLst>
            <pc:docMk/>
            <pc:sldMk cId="109857222" sldId="328"/>
            <ac:spMk id="29" creationId="{0FE1D5CF-87B8-4A8A-AD3C-01D06A60769B}"/>
          </ac:spMkLst>
        </pc:spChg>
        <pc:spChg chg="del">
          <ac:chgData name="Cody Aaron Dailey" userId="008b08e9-6bbf-46bb-802f-e522038612d5" providerId="ADAL" clId="{9393FCDC-BB85-4B57-8A10-43E4D736C0D8}" dt="2024-06-19T16:10:08.952" v="11"/>
          <ac:spMkLst>
            <pc:docMk/>
            <pc:sldMk cId="109857222" sldId="328"/>
            <ac:spMk id="30" creationId="{60926200-45C2-41E9-839F-31CD5FE4CD59}"/>
          </ac:spMkLst>
        </pc:spChg>
      </pc:sldChg>
      <pc:sldChg chg="new del">
        <pc:chgData name="Cody Aaron Dailey" userId="008b08e9-6bbf-46bb-802f-e522038612d5" providerId="ADAL" clId="{9393FCDC-BB85-4B57-8A10-43E4D736C0D8}" dt="2024-06-19T16:13:27.122" v="15" actId="47"/>
        <pc:sldMkLst>
          <pc:docMk/>
          <pc:sldMk cId="3849207370" sldId="329"/>
        </pc:sldMkLst>
      </pc:sldChg>
    </pc:docChg>
  </pc:docChgLst>
  <pc:docChgLst>
    <pc:chgData name="Leke Lyu" userId="cc94ab73-ac5f-4de6-b8d0-6bbc783847a1" providerId="ADAL" clId="{9024C80C-DF20-7249-B31A-9CABB0D72329}"/>
    <pc:docChg chg="undo custSel addSld delSld modSld sldOrd">
      <pc:chgData name="Leke Lyu" userId="cc94ab73-ac5f-4de6-b8d0-6bbc783847a1" providerId="ADAL" clId="{9024C80C-DF20-7249-B31A-9CABB0D72329}" dt="2024-06-19T02:13:57.093" v="1205"/>
      <pc:docMkLst>
        <pc:docMk/>
      </pc:docMkLst>
      <pc:sldChg chg="addSp delSp modSp mod">
        <pc:chgData name="Leke Lyu" userId="cc94ab73-ac5f-4de6-b8d0-6bbc783847a1" providerId="ADAL" clId="{9024C80C-DF20-7249-B31A-9CABB0D72329}" dt="2024-06-19T01:59:49.783" v="1031"/>
        <pc:sldMkLst>
          <pc:docMk/>
          <pc:sldMk cId="2786209704" sldId="256"/>
        </pc:sldMkLst>
        <pc:spChg chg="mod">
          <ac:chgData name="Leke Lyu" userId="cc94ab73-ac5f-4de6-b8d0-6bbc783847a1" providerId="ADAL" clId="{9024C80C-DF20-7249-B31A-9CABB0D72329}" dt="2024-06-19T01:48:30.594" v="899"/>
          <ac:spMkLst>
            <pc:docMk/>
            <pc:sldMk cId="2786209704" sldId="256"/>
            <ac:spMk id="2" creationId="{16D0E1C7-FB3E-E0D5-7C6E-99FFEF7C8037}"/>
          </ac:spMkLst>
        </pc:spChg>
        <pc:spChg chg="mod">
          <ac:chgData name="Leke Lyu" userId="cc94ab73-ac5f-4de6-b8d0-6bbc783847a1" providerId="ADAL" clId="{9024C80C-DF20-7249-B31A-9CABB0D72329}" dt="2024-06-19T01:48:30.594" v="899"/>
          <ac:spMkLst>
            <pc:docMk/>
            <pc:sldMk cId="2786209704" sldId="256"/>
            <ac:spMk id="3" creationId="{C66DB52B-CC66-3EE7-CD26-738FA3B19477}"/>
          </ac:spMkLst>
        </pc:spChg>
        <pc:spChg chg="mod">
          <ac:chgData name="Leke Lyu" userId="cc94ab73-ac5f-4de6-b8d0-6bbc783847a1" providerId="ADAL" clId="{9024C80C-DF20-7249-B31A-9CABB0D72329}" dt="2024-06-19T01:48:30.594" v="899"/>
          <ac:spMkLst>
            <pc:docMk/>
            <pc:sldMk cId="2786209704" sldId="256"/>
            <ac:spMk id="4" creationId="{C0692CF4-2807-D7CA-9861-EA3B0E9AAD04}"/>
          </ac:spMkLst>
        </pc:spChg>
        <pc:spChg chg="mod">
          <ac:chgData name="Leke Lyu" userId="cc94ab73-ac5f-4de6-b8d0-6bbc783847a1" providerId="ADAL" clId="{9024C80C-DF20-7249-B31A-9CABB0D72329}" dt="2024-06-19T01:59:49.783" v="1031"/>
          <ac:spMkLst>
            <pc:docMk/>
            <pc:sldMk cId="2786209704" sldId="256"/>
            <ac:spMk id="6" creationId="{2F418F03-5F86-12A8-D97A-0FB6A69942BB}"/>
          </ac:spMkLst>
        </pc:spChg>
        <pc:spChg chg="mod">
          <ac:chgData name="Leke Lyu" userId="cc94ab73-ac5f-4de6-b8d0-6bbc783847a1" providerId="ADAL" clId="{9024C80C-DF20-7249-B31A-9CABB0D72329}" dt="2024-06-19T01:59:49.783" v="1031"/>
          <ac:spMkLst>
            <pc:docMk/>
            <pc:sldMk cId="2786209704" sldId="256"/>
            <ac:spMk id="7" creationId="{435C6643-0068-E7EC-4C8F-541566E289A2}"/>
          </ac:spMkLst>
        </pc:spChg>
        <pc:spChg chg="mod">
          <ac:chgData name="Leke Lyu" userId="cc94ab73-ac5f-4de6-b8d0-6bbc783847a1" providerId="ADAL" clId="{9024C80C-DF20-7249-B31A-9CABB0D72329}" dt="2024-06-19T01:59:49.783" v="1031"/>
          <ac:spMkLst>
            <pc:docMk/>
            <pc:sldMk cId="2786209704" sldId="256"/>
            <ac:spMk id="11" creationId="{DCDBD92D-2260-B790-6D73-0DCA922FB9F5}"/>
          </ac:spMkLst>
        </pc:spChg>
        <pc:spChg chg="mod">
          <ac:chgData name="Leke Lyu" userId="cc94ab73-ac5f-4de6-b8d0-6bbc783847a1" providerId="ADAL" clId="{9024C80C-DF20-7249-B31A-9CABB0D72329}" dt="2024-06-19T01:59:49.783" v="1031"/>
          <ac:spMkLst>
            <pc:docMk/>
            <pc:sldMk cId="2786209704" sldId="256"/>
            <ac:spMk id="13" creationId="{6BC44164-C719-DAA2-C966-7F6FCCB284BA}"/>
          </ac:spMkLst>
        </pc:spChg>
        <pc:spChg chg="mod">
          <ac:chgData name="Leke Lyu" userId="cc94ab73-ac5f-4de6-b8d0-6bbc783847a1" providerId="ADAL" clId="{9024C80C-DF20-7249-B31A-9CABB0D72329}" dt="2024-06-19T01:59:49.783" v="1031"/>
          <ac:spMkLst>
            <pc:docMk/>
            <pc:sldMk cId="2786209704" sldId="256"/>
            <ac:spMk id="14" creationId="{072BFC26-0D67-4FB7-03FA-46E2657557B1}"/>
          </ac:spMkLst>
        </pc:spChg>
        <pc:spChg chg="mod">
          <ac:chgData name="Leke Lyu" userId="cc94ab73-ac5f-4de6-b8d0-6bbc783847a1" providerId="ADAL" clId="{9024C80C-DF20-7249-B31A-9CABB0D72329}" dt="2024-06-19T01:59:49.783" v="1031"/>
          <ac:spMkLst>
            <pc:docMk/>
            <pc:sldMk cId="2786209704" sldId="256"/>
            <ac:spMk id="15" creationId="{60F0B52F-70C2-5662-0D39-C5B00F4BB3F0}"/>
          </ac:spMkLst>
        </pc:spChg>
        <pc:grpChg chg="add mod">
          <ac:chgData name="Leke Lyu" userId="cc94ab73-ac5f-4de6-b8d0-6bbc783847a1" providerId="ADAL" clId="{9024C80C-DF20-7249-B31A-9CABB0D72329}" dt="2024-06-19T01:59:49.783" v="1031"/>
          <ac:grpSpMkLst>
            <pc:docMk/>
            <pc:sldMk cId="2786209704" sldId="256"/>
            <ac:grpSpMk id="5" creationId="{956654CE-D383-A7A6-B6AF-A30216CA6C9F}"/>
          </ac:grpSpMkLst>
        </pc:grpChg>
        <pc:grpChg chg="add mod">
          <ac:chgData name="Leke Lyu" userId="cc94ab73-ac5f-4de6-b8d0-6bbc783847a1" providerId="ADAL" clId="{9024C80C-DF20-7249-B31A-9CABB0D72329}" dt="2024-06-19T01:59:49.783" v="1031"/>
          <ac:grpSpMkLst>
            <pc:docMk/>
            <pc:sldMk cId="2786209704" sldId="256"/>
            <ac:grpSpMk id="12" creationId="{46D65704-D7F8-9764-AD41-AACAFE0108F5}"/>
          </ac:grpSpMkLst>
        </pc:grpChg>
        <pc:picChg chg="del">
          <ac:chgData name="Leke Lyu" userId="cc94ab73-ac5f-4de6-b8d0-6bbc783847a1" providerId="ADAL" clId="{9024C80C-DF20-7249-B31A-9CABB0D72329}" dt="2024-06-19T01:59:49.246" v="1030" actId="478"/>
          <ac:picMkLst>
            <pc:docMk/>
            <pc:sldMk cId="2786209704" sldId="256"/>
            <ac:picMk id="8" creationId="{CC1EC003-0421-D012-9A92-E1FFB59D1DD4}"/>
          </ac:picMkLst>
        </pc:picChg>
        <pc:picChg chg="del mod">
          <ac:chgData name="Leke Lyu" userId="cc94ab73-ac5f-4de6-b8d0-6bbc783847a1" providerId="ADAL" clId="{9024C80C-DF20-7249-B31A-9CABB0D72329}" dt="2024-06-19T01:59:47.750" v="1029" actId="478"/>
          <ac:picMkLst>
            <pc:docMk/>
            <pc:sldMk cId="2786209704" sldId="256"/>
            <ac:picMk id="9" creationId="{E35EE3BE-A664-E656-6344-670DD351B9F5}"/>
          </ac:picMkLst>
        </pc:picChg>
        <pc:picChg chg="del">
          <ac:chgData name="Leke Lyu" userId="cc94ab73-ac5f-4de6-b8d0-6bbc783847a1" providerId="ADAL" clId="{9024C80C-DF20-7249-B31A-9CABB0D72329}" dt="2024-06-19T01:59:45.774" v="1027" actId="478"/>
          <ac:picMkLst>
            <pc:docMk/>
            <pc:sldMk cId="2786209704" sldId="256"/>
            <ac:picMk id="10" creationId="{7CAEA4D3-C747-1C79-F226-04CBD9093DEB}"/>
          </ac:picMkLst>
        </pc:picChg>
        <pc:picChg chg="add mod">
          <ac:chgData name="Leke Lyu" userId="cc94ab73-ac5f-4de6-b8d0-6bbc783847a1" providerId="ADAL" clId="{9024C80C-DF20-7249-B31A-9CABB0D72329}" dt="2024-06-19T01:59:49.783" v="1031"/>
          <ac:picMkLst>
            <pc:docMk/>
            <pc:sldMk cId="2786209704" sldId="256"/>
            <ac:picMk id="16" creationId="{9BAFF3DC-8447-AA3F-14DD-1E5FFA4BE83F}"/>
          </ac:picMkLst>
        </pc:picChg>
      </pc:sldChg>
      <pc:sldChg chg="addSp modSp add del">
        <pc:chgData name="Leke Lyu" userId="cc94ab73-ac5f-4de6-b8d0-6bbc783847a1" providerId="ADAL" clId="{9024C80C-DF20-7249-B31A-9CABB0D72329}" dt="2024-06-19T01:50:00.741" v="903" actId="2696"/>
        <pc:sldMkLst>
          <pc:docMk/>
          <pc:sldMk cId="1921129876" sldId="259"/>
        </pc:sldMkLst>
        <pc:spChg chg="add mod">
          <ac:chgData name="Leke Lyu" userId="cc94ab73-ac5f-4de6-b8d0-6bbc783847a1" providerId="ADAL" clId="{9024C80C-DF20-7249-B31A-9CABB0D72329}" dt="2024-06-19T01:49:39.512" v="901"/>
          <ac:spMkLst>
            <pc:docMk/>
            <pc:sldMk cId="1921129876" sldId="259"/>
            <ac:spMk id="2" creationId="{E902420F-7F89-D3B3-50CC-60EB0C4F2514}"/>
          </ac:spMkLst>
        </pc:spChg>
      </pc:sldChg>
      <pc:sldChg chg="addSp delSp modSp mod modNotesTx">
        <pc:chgData name="Leke Lyu" userId="cc94ab73-ac5f-4de6-b8d0-6bbc783847a1" providerId="ADAL" clId="{9024C80C-DF20-7249-B31A-9CABB0D72329}" dt="2024-06-19T02:03:51.332" v="1052" actId="12"/>
        <pc:sldMkLst>
          <pc:docMk/>
          <pc:sldMk cId="2987373036" sldId="277"/>
        </pc:sldMkLst>
        <pc:spChg chg="add del mod">
          <ac:chgData name="Leke Lyu" userId="cc94ab73-ac5f-4de6-b8d0-6bbc783847a1" providerId="ADAL" clId="{9024C80C-DF20-7249-B31A-9CABB0D72329}" dt="2024-06-19T01:53:12.799" v="928" actId="478"/>
          <ac:spMkLst>
            <pc:docMk/>
            <pc:sldMk cId="2987373036" sldId="277"/>
            <ac:spMk id="2" creationId="{3E2D997A-8C70-4998-4259-0DCCE4DAC447}"/>
          </ac:spMkLst>
        </pc:spChg>
        <pc:spChg chg="mod">
          <ac:chgData name="Leke Lyu" userId="cc94ab73-ac5f-4de6-b8d0-6bbc783847a1" providerId="ADAL" clId="{9024C80C-DF20-7249-B31A-9CABB0D72329}" dt="2024-06-19T02:03:51.332" v="1052" actId="12"/>
          <ac:spMkLst>
            <pc:docMk/>
            <pc:sldMk cId="2987373036" sldId="277"/>
            <ac:spMk id="4" creationId="{4A89F14F-FBD2-81C7-9E1C-90BE9F6B9B7B}"/>
          </ac:spMkLst>
        </pc:spChg>
        <pc:spChg chg="mod">
          <ac:chgData name="Leke Lyu" userId="cc94ab73-ac5f-4de6-b8d0-6bbc783847a1" providerId="ADAL" clId="{9024C80C-DF20-7249-B31A-9CABB0D72329}" dt="2024-06-19T01:48:30.594" v="899"/>
          <ac:spMkLst>
            <pc:docMk/>
            <pc:sldMk cId="2987373036" sldId="277"/>
            <ac:spMk id="5" creationId="{6D1F8903-11AB-0BC3-9217-6F684510D437}"/>
          </ac:spMkLst>
        </pc:spChg>
        <pc:spChg chg="mod">
          <ac:chgData name="Leke Lyu" userId="cc94ab73-ac5f-4de6-b8d0-6bbc783847a1" providerId="ADAL" clId="{9024C80C-DF20-7249-B31A-9CABB0D72329}" dt="2024-06-19T01:52:06.890" v="915"/>
          <ac:spMkLst>
            <pc:docMk/>
            <pc:sldMk cId="2987373036" sldId="277"/>
            <ac:spMk id="6" creationId="{7601BC3C-4D46-1629-249E-6A8D01530C92}"/>
          </ac:spMkLst>
        </pc:spChg>
        <pc:spChg chg="mod">
          <ac:chgData name="Leke Lyu" userId="cc94ab73-ac5f-4de6-b8d0-6bbc783847a1" providerId="ADAL" clId="{9024C80C-DF20-7249-B31A-9CABB0D72329}" dt="2024-06-19T01:52:06.890" v="915"/>
          <ac:spMkLst>
            <pc:docMk/>
            <pc:sldMk cId="2987373036" sldId="277"/>
            <ac:spMk id="7" creationId="{216333A7-7E9F-07ED-1D5A-000CAB81CFF3}"/>
          </ac:spMkLst>
        </pc:spChg>
        <pc:spChg chg="mod">
          <ac:chgData name="Leke Lyu" userId="cc94ab73-ac5f-4de6-b8d0-6bbc783847a1" providerId="ADAL" clId="{9024C80C-DF20-7249-B31A-9CABB0D72329}" dt="2024-06-19T01:52:06.890" v="915"/>
          <ac:spMkLst>
            <pc:docMk/>
            <pc:sldMk cId="2987373036" sldId="277"/>
            <ac:spMk id="9" creationId="{06CF7752-6E35-4E59-C0FC-5292207B32E6}"/>
          </ac:spMkLst>
        </pc:spChg>
        <pc:spChg chg="del mod">
          <ac:chgData name="Leke Lyu" userId="cc94ab73-ac5f-4de6-b8d0-6bbc783847a1" providerId="ADAL" clId="{9024C80C-DF20-7249-B31A-9CABB0D72329}" dt="2024-06-19T01:52:17.355" v="916" actId="478"/>
          <ac:spMkLst>
            <pc:docMk/>
            <pc:sldMk cId="2987373036" sldId="277"/>
            <ac:spMk id="10" creationId="{50382812-D381-4D68-A996-EA087194463D}"/>
          </ac:spMkLst>
        </pc:spChg>
        <pc:spChg chg="mod">
          <ac:chgData name="Leke Lyu" userId="cc94ab73-ac5f-4de6-b8d0-6bbc783847a1" providerId="ADAL" clId="{9024C80C-DF20-7249-B31A-9CABB0D72329}" dt="2024-06-19T01:52:06.890" v="915"/>
          <ac:spMkLst>
            <pc:docMk/>
            <pc:sldMk cId="2987373036" sldId="277"/>
            <ac:spMk id="12" creationId="{1813144B-66EE-304E-A029-46374F80FE1A}"/>
          </ac:spMkLst>
        </pc:spChg>
        <pc:spChg chg="mod">
          <ac:chgData name="Leke Lyu" userId="cc94ab73-ac5f-4de6-b8d0-6bbc783847a1" providerId="ADAL" clId="{9024C80C-DF20-7249-B31A-9CABB0D72329}" dt="2024-06-19T01:52:06.890" v="915"/>
          <ac:spMkLst>
            <pc:docMk/>
            <pc:sldMk cId="2987373036" sldId="277"/>
            <ac:spMk id="13" creationId="{4B6AD162-06B2-ACF5-28A1-EFAB185D3991}"/>
          </ac:spMkLst>
        </pc:spChg>
        <pc:spChg chg="mod">
          <ac:chgData name="Leke Lyu" userId="cc94ab73-ac5f-4de6-b8d0-6bbc783847a1" providerId="ADAL" clId="{9024C80C-DF20-7249-B31A-9CABB0D72329}" dt="2024-06-19T01:52:06.890" v="915"/>
          <ac:spMkLst>
            <pc:docMk/>
            <pc:sldMk cId="2987373036" sldId="277"/>
            <ac:spMk id="14" creationId="{AEDEC4EF-3626-D450-915B-EF1C47EB1A0E}"/>
          </ac:spMkLst>
        </pc:spChg>
        <pc:spChg chg="mod">
          <ac:chgData name="Leke Lyu" userId="cc94ab73-ac5f-4de6-b8d0-6bbc783847a1" providerId="ADAL" clId="{9024C80C-DF20-7249-B31A-9CABB0D72329}" dt="2024-06-19T01:52:06.890" v="915"/>
          <ac:spMkLst>
            <pc:docMk/>
            <pc:sldMk cId="2987373036" sldId="277"/>
            <ac:spMk id="15" creationId="{39AA2E83-3FB3-3683-15DA-E7EA44CB4E3E}"/>
          </ac:spMkLst>
        </pc:spChg>
        <pc:spChg chg="mod">
          <ac:chgData name="Leke Lyu" userId="cc94ab73-ac5f-4de6-b8d0-6bbc783847a1" providerId="ADAL" clId="{9024C80C-DF20-7249-B31A-9CABB0D72329}" dt="2024-06-19T01:52:48.094" v="922"/>
          <ac:spMkLst>
            <pc:docMk/>
            <pc:sldMk cId="2987373036" sldId="277"/>
            <ac:spMk id="18" creationId="{8C53D918-8D27-BA37-006A-48A6C799ADBE}"/>
          </ac:spMkLst>
        </pc:spChg>
        <pc:spChg chg="mod">
          <ac:chgData name="Leke Lyu" userId="cc94ab73-ac5f-4de6-b8d0-6bbc783847a1" providerId="ADAL" clId="{9024C80C-DF20-7249-B31A-9CABB0D72329}" dt="2024-06-19T01:52:48.094" v="922"/>
          <ac:spMkLst>
            <pc:docMk/>
            <pc:sldMk cId="2987373036" sldId="277"/>
            <ac:spMk id="19" creationId="{BDBF7E15-AD8E-D782-8D36-D1E0272F9634}"/>
          </ac:spMkLst>
        </pc:spChg>
        <pc:spChg chg="mod">
          <ac:chgData name="Leke Lyu" userId="cc94ab73-ac5f-4de6-b8d0-6bbc783847a1" providerId="ADAL" clId="{9024C80C-DF20-7249-B31A-9CABB0D72329}" dt="2024-06-19T01:52:48.094" v="922"/>
          <ac:spMkLst>
            <pc:docMk/>
            <pc:sldMk cId="2987373036" sldId="277"/>
            <ac:spMk id="20" creationId="{8623DB08-1B1B-4A55-4816-DA6F899D779B}"/>
          </ac:spMkLst>
        </pc:spChg>
        <pc:spChg chg="del mod">
          <ac:chgData name="Leke Lyu" userId="cc94ab73-ac5f-4de6-b8d0-6bbc783847a1" providerId="ADAL" clId="{9024C80C-DF20-7249-B31A-9CABB0D72329}" dt="2024-06-19T01:54:18.611" v="937" actId="478"/>
          <ac:spMkLst>
            <pc:docMk/>
            <pc:sldMk cId="2987373036" sldId="277"/>
            <ac:spMk id="21" creationId="{4355AC90-317A-BB50-1166-BA3BE901A2A0}"/>
          </ac:spMkLst>
        </pc:spChg>
        <pc:spChg chg="mod">
          <ac:chgData name="Leke Lyu" userId="cc94ab73-ac5f-4de6-b8d0-6bbc783847a1" providerId="ADAL" clId="{9024C80C-DF20-7249-B31A-9CABB0D72329}" dt="2024-06-19T01:52:48.094" v="922"/>
          <ac:spMkLst>
            <pc:docMk/>
            <pc:sldMk cId="2987373036" sldId="277"/>
            <ac:spMk id="23" creationId="{A142C14E-AD1A-5775-1C7C-75DDF07596D1}"/>
          </ac:spMkLst>
        </pc:spChg>
        <pc:spChg chg="mod">
          <ac:chgData name="Leke Lyu" userId="cc94ab73-ac5f-4de6-b8d0-6bbc783847a1" providerId="ADAL" clId="{9024C80C-DF20-7249-B31A-9CABB0D72329}" dt="2024-06-19T01:52:48.094" v="922"/>
          <ac:spMkLst>
            <pc:docMk/>
            <pc:sldMk cId="2987373036" sldId="277"/>
            <ac:spMk id="24" creationId="{AFE1E6FD-9D67-771A-65A3-C0A513C2E2ED}"/>
          </ac:spMkLst>
        </pc:spChg>
        <pc:spChg chg="mod">
          <ac:chgData name="Leke Lyu" userId="cc94ab73-ac5f-4de6-b8d0-6bbc783847a1" providerId="ADAL" clId="{9024C80C-DF20-7249-B31A-9CABB0D72329}" dt="2024-06-19T01:52:48.094" v="922"/>
          <ac:spMkLst>
            <pc:docMk/>
            <pc:sldMk cId="2987373036" sldId="277"/>
            <ac:spMk id="25" creationId="{0DE9D810-BB76-BEB9-6A29-FBD23ED930A2}"/>
          </ac:spMkLst>
        </pc:spChg>
        <pc:spChg chg="del mod">
          <ac:chgData name="Leke Lyu" userId="cc94ab73-ac5f-4de6-b8d0-6bbc783847a1" providerId="ADAL" clId="{9024C80C-DF20-7249-B31A-9CABB0D72329}" dt="2024-06-19T01:53:16.534" v="929" actId="478"/>
          <ac:spMkLst>
            <pc:docMk/>
            <pc:sldMk cId="2987373036" sldId="277"/>
            <ac:spMk id="26" creationId="{B2D45A12-8F3E-1208-A34E-E9D9F3A2465E}"/>
          </ac:spMkLst>
        </pc:spChg>
        <pc:spChg chg="add del mod">
          <ac:chgData name="Leke Lyu" userId="cc94ab73-ac5f-4de6-b8d0-6bbc783847a1" providerId="ADAL" clId="{9024C80C-DF20-7249-B31A-9CABB0D72329}" dt="2024-06-19T01:53:04.652" v="926" actId="478"/>
          <ac:spMkLst>
            <pc:docMk/>
            <pc:sldMk cId="2987373036" sldId="277"/>
            <ac:spMk id="29" creationId="{C17FF409-0132-3A85-FAF7-8C10D97D250C}"/>
          </ac:spMkLst>
        </pc:spChg>
        <pc:spChg chg="add del mod">
          <ac:chgData name="Leke Lyu" userId="cc94ab73-ac5f-4de6-b8d0-6bbc783847a1" providerId="ADAL" clId="{9024C80C-DF20-7249-B31A-9CABB0D72329}" dt="2024-06-19T01:53:21.988" v="931" actId="478"/>
          <ac:spMkLst>
            <pc:docMk/>
            <pc:sldMk cId="2987373036" sldId="277"/>
            <ac:spMk id="30" creationId="{6BFD24C2-4732-7774-C8EE-BB8F760B22C6}"/>
          </ac:spMkLst>
        </pc:spChg>
        <pc:grpChg chg="add del mod">
          <ac:chgData name="Leke Lyu" userId="cc94ab73-ac5f-4de6-b8d0-6bbc783847a1" providerId="ADAL" clId="{9024C80C-DF20-7249-B31A-9CABB0D72329}" dt="2024-06-19T01:52:47.396" v="921" actId="478"/>
          <ac:grpSpMkLst>
            <pc:docMk/>
            <pc:sldMk cId="2987373036" sldId="277"/>
            <ac:grpSpMk id="3" creationId="{60F9CFD6-5ADC-618A-19F8-5CB185CE04ED}"/>
          </ac:grpSpMkLst>
        </pc:grpChg>
        <pc:grpChg chg="add del mod">
          <ac:chgData name="Leke Lyu" userId="cc94ab73-ac5f-4de6-b8d0-6bbc783847a1" providerId="ADAL" clId="{9024C80C-DF20-7249-B31A-9CABB0D72329}" dt="2024-06-19T01:52:45.579" v="920" actId="478"/>
          <ac:grpSpMkLst>
            <pc:docMk/>
            <pc:sldMk cId="2987373036" sldId="277"/>
            <ac:grpSpMk id="11" creationId="{7AB68CDE-4495-DD52-21F8-366C5B8901C4}"/>
          </ac:grpSpMkLst>
        </pc:grpChg>
        <pc:grpChg chg="add mod">
          <ac:chgData name="Leke Lyu" userId="cc94ab73-ac5f-4de6-b8d0-6bbc783847a1" providerId="ADAL" clId="{9024C80C-DF20-7249-B31A-9CABB0D72329}" dt="2024-06-19T01:52:48.094" v="922"/>
          <ac:grpSpMkLst>
            <pc:docMk/>
            <pc:sldMk cId="2987373036" sldId="277"/>
            <ac:grpSpMk id="17" creationId="{4A7733B3-BD10-32BE-12E0-65B44FDEB753}"/>
          </ac:grpSpMkLst>
        </pc:grpChg>
        <pc:grpChg chg="add mod">
          <ac:chgData name="Leke Lyu" userId="cc94ab73-ac5f-4de6-b8d0-6bbc783847a1" providerId="ADAL" clId="{9024C80C-DF20-7249-B31A-9CABB0D72329}" dt="2024-06-19T01:52:48.094" v="922"/>
          <ac:grpSpMkLst>
            <pc:docMk/>
            <pc:sldMk cId="2987373036" sldId="277"/>
            <ac:grpSpMk id="22" creationId="{765FB0FB-0D10-4E30-3B21-73F32CF4E2A2}"/>
          </ac:grpSpMkLst>
        </pc:grpChg>
        <pc:picChg chg="mod">
          <ac:chgData name="Leke Lyu" userId="cc94ab73-ac5f-4de6-b8d0-6bbc783847a1" providerId="ADAL" clId="{9024C80C-DF20-7249-B31A-9CABB0D72329}" dt="2024-06-19T01:48:30.594" v="899"/>
          <ac:picMkLst>
            <pc:docMk/>
            <pc:sldMk cId="2987373036" sldId="277"/>
            <ac:picMk id="8" creationId="{AA279BE3-8176-AFDF-F34A-36C814F59BFC}"/>
          </ac:picMkLst>
        </pc:picChg>
        <pc:picChg chg="add del mod">
          <ac:chgData name="Leke Lyu" userId="cc94ab73-ac5f-4de6-b8d0-6bbc783847a1" providerId="ADAL" clId="{9024C80C-DF20-7249-B31A-9CABB0D72329}" dt="2024-06-19T01:52:44.303" v="919" actId="478"/>
          <ac:picMkLst>
            <pc:docMk/>
            <pc:sldMk cId="2987373036" sldId="277"/>
            <ac:picMk id="16" creationId="{4574029F-8540-751F-C176-0E86B59B4B6C}"/>
          </ac:picMkLst>
        </pc:picChg>
        <pc:picChg chg="add mod">
          <ac:chgData name="Leke Lyu" userId="cc94ab73-ac5f-4de6-b8d0-6bbc783847a1" providerId="ADAL" clId="{9024C80C-DF20-7249-B31A-9CABB0D72329}" dt="2024-06-19T01:52:48.094" v="922"/>
          <ac:picMkLst>
            <pc:docMk/>
            <pc:sldMk cId="2987373036" sldId="277"/>
            <ac:picMk id="27" creationId="{994CDFA7-2A75-2EBD-37B2-7D1C3577542F}"/>
          </ac:picMkLst>
        </pc:picChg>
      </pc:sldChg>
      <pc:sldChg chg="addSp delSp modSp mod">
        <pc:chgData name="Leke Lyu" userId="cc94ab73-ac5f-4de6-b8d0-6bbc783847a1" providerId="ADAL" clId="{9024C80C-DF20-7249-B31A-9CABB0D72329}" dt="2024-06-19T02:03:57.006" v="1053" actId="12"/>
        <pc:sldMkLst>
          <pc:docMk/>
          <pc:sldMk cId="3815235362" sldId="278"/>
        </pc:sldMkLst>
        <pc:spChg chg="del mod">
          <ac:chgData name="Leke Lyu" userId="cc94ab73-ac5f-4de6-b8d0-6bbc783847a1" providerId="ADAL" clId="{9024C80C-DF20-7249-B31A-9CABB0D72329}" dt="2024-06-19T01:57:00.450" v="953" actId="478"/>
          <ac:spMkLst>
            <pc:docMk/>
            <pc:sldMk cId="3815235362" sldId="278"/>
            <ac:spMk id="2" creationId="{3E2D997A-8C70-4998-4259-0DCCE4DAC447}"/>
          </ac:spMkLst>
        </pc:spChg>
        <pc:spChg chg="del mod">
          <ac:chgData name="Leke Lyu" userId="cc94ab73-ac5f-4de6-b8d0-6bbc783847a1" providerId="ADAL" clId="{9024C80C-DF20-7249-B31A-9CABB0D72329}" dt="2024-06-19T01:56:57.930" v="952" actId="478"/>
          <ac:spMkLst>
            <pc:docMk/>
            <pc:sldMk cId="3815235362" sldId="278"/>
            <ac:spMk id="4" creationId="{4A89F14F-FBD2-81C7-9E1C-90BE9F6B9B7B}"/>
          </ac:spMkLst>
        </pc:spChg>
        <pc:spChg chg="mod">
          <ac:chgData name="Leke Lyu" userId="cc94ab73-ac5f-4de6-b8d0-6bbc783847a1" providerId="ADAL" clId="{9024C80C-DF20-7249-B31A-9CABB0D72329}" dt="2024-06-19T01:48:30.594" v="899"/>
          <ac:spMkLst>
            <pc:docMk/>
            <pc:sldMk cId="3815235362" sldId="278"/>
            <ac:spMk id="5" creationId="{6D1F8903-11AB-0BC3-9217-6F684510D437}"/>
          </ac:spMkLst>
        </pc:spChg>
        <pc:spChg chg="add del mod">
          <ac:chgData name="Leke Lyu" userId="cc94ab73-ac5f-4de6-b8d0-6bbc783847a1" providerId="ADAL" clId="{9024C80C-DF20-7249-B31A-9CABB0D72329}" dt="2024-06-19T01:57:02.551" v="954" actId="478"/>
          <ac:spMkLst>
            <pc:docMk/>
            <pc:sldMk cId="3815235362" sldId="278"/>
            <ac:spMk id="6" creationId="{3CB5914C-EEEF-E74B-C94B-A61589E4DA4E}"/>
          </ac:spMkLst>
        </pc:spChg>
        <pc:spChg chg="add del mod">
          <ac:chgData name="Leke Lyu" userId="cc94ab73-ac5f-4de6-b8d0-6bbc783847a1" providerId="ADAL" clId="{9024C80C-DF20-7249-B31A-9CABB0D72329}" dt="2024-06-19T01:57:04.526" v="955" actId="478"/>
          <ac:spMkLst>
            <pc:docMk/>
            <pc:sldMk cId="3815235362" sldId="278"/>
            <ac:spMk id="8" creationId="{F06298D1-C8C0-9B31-2922-1AEA9BA4CD3A}"/>
          </ac:spMkLst>
        </pc:spChg>
        <pc:spChg chg="add mod">
          <ac:chgData name="Leke Lyu" userId="cc94ab73-ac5f-4de6-b8d0-6bbc783847a1" providerId="ADAL" clId="{9024C80C-DF20-7249-B31A-9CABB0D72329}" dt="2024-06-19T02:03:57.006" v="1053" actId="12"/>
          <ac:spMkLst>
            <pc:docMk/>
            <pc:sldMk cId="3815235362" sldId="278"/>
            <ac:spMk id="10" creationId="{AD232C94-6033-9058-B215-E1AB3919D10C}"/>
          </ac:spMkLst>
        </pc:spChg>
        <pc:spChg chg="mod">
          <ac:chgData name="Leke Lyu" userId="cc94ab73-ac5f-4de6-b8d0-6bbc783847a1" providerId="ADAL" clId="{9024C80C-DF20-7249-B31A-9CABB0D72329}" dt="2024-06-19T01:57:18.083" v="957"/>
          <ac:spMkLst>
            <pc:docMk/>
            <pc:sldMk cId="3815235362" sldId="278"/>
            <ac:spMk id="12" creationId="{6CE7944E-B70F-A2C5-2892-B674C4DF99EA}"/>
          </ac:spMkLst>
        </pc:spChg>
        <pc:spChg chg="mod">
          <ac:chgData name="Leke Lyu" userId="cc94ab73-ac5f-4de6-b8d0-6bbc783847a1" providerId="ADAL" clId="{9024C80C-DF20-7249-B31A-9CABB0D72329}" dt="2024-06-19T01:57:18.083" v="957"/>
          <ac:spMkLst>
            <pc:docMk/>
            <pc:sldMk cId="3815235362" sldId="278"/>
            <ac:spMk id="13" creationId="{35D5A39A-B455-C67D-5FD3-89B92DB204B6}"/>
          </ac:spMkLst>
        </pc:spChg>
        <pc:spChg chg="mod">
          <ac:chgData name="Leke Lyu" userId="cc94ab73-ac5f-4de6-b8d0-6bbc783847a1" providerId="ADAL" clId="{9024C80C-DF20-7249-B31A-9CABB0D72329}" dt="2024-06-19T01:57:18.083" v="957"/>
          <ac:spMkLst>
            <pc:docMk/>
            <pc:sldMk cId="3815235362" sldId="278"/>
            <ac:spMk id="14" creationId="{1B7EB256-B789-C209-BB91-F3427C8FE6A3}"/>
          </ac:spMkLst>
        </pc:spChg>
        <pc:spChg chg="mod">
          <ac:chgData name="Leke Lyu" userId="cc94ab73-ac5f-4de6-b8d0-6bbc783847a1" providerId="ADAL" clId="{9024C80C-DF20-7249-B31A-9CABB0D72329}" dt="2024-06-19T01:57:18.083" v="957"/>
          <ac:spMkLst>
            <pc:docMk/>
            <pc:sldMk cId="3815235362" sldId="278"/>
            <ac:spMk id="16" creationId="{15280BFC-A410-1075-8171-301861E2F278}"/>
          </ac:spMkLst>
        </pc:spChg>
        <pc:spChg chg="mod">
          <ac:chgData name="Leke Lyu" userId="cc94ab73-ac5f-4de6-b8d0-6bbc783847a1" providerId="ADAL" clId="{9024C80C-DF20-7249-B31A-9CABB0D72329}" dt="2024-06-19T01:57:18.083" v="957"/>
          <ac:spMkLst>
            <pc:docMk/>
            <pc:sldMk cId="3815235362" sldId="278"/>
            <ac:spMk id="17" creationId="{0F38CB72-C3F4-C4A9-78DC-F40306BB9698}"/>
          </ac:spMkLst>
        </pc:spChg>
        <pc:spChg chg="mod">
          <ac:chgData name="Leke Lyu" userId="cc94ab73-ac5f-4de6-b8d0-6bbc783847a1" providerId="ADAL" clId="{9024C80C-DF20-7249-B31A-9CABB0D72329}" dt="2024-06-19T01:57:18.083" v="957"/>
          <ac:spMkLst>
            <pc:docMk/>
            <pc:sldMk cId="3815235362" sldId="278"/>
            <ac:spMk id="18" creationId="{4EE11CF9-03BB-3BD1-D20E-A1D360A14CB9}"/>
          </ac:spMkLst>
        </pc:spChg>
        <pc:grpChg chg="add mod">
          <ac:chgData name="Leke Lyu" userId="cc94ab73-ac5f-4de6-b8d0-6bbc783847a1" providerId="ADAL" clId="{9024C80C-DF20-7249-B31A-9CABB0D72329}" dt="2024-06-19T01:57:18.083" v="957"/>
          <ac:grpSpMkLst>
            <pc:docMk/>
            <pc:sldMk cId="3815235362" sldId="278"/>
            <ac:grpSpMk id="11" creationId="{CA63BB82-706E-E890-A9BB-F0C61AAB5650}"/>
          </ac:grpSpMkLst>
        </pc:grpChg>
        <pc:grpChg chg="add mod">
          <ac:chgData name="Leke Lyu" userId="cc94ab73-ac5f-4de6-b8d0-6bbc783847a1" providerId="ADAL" clId="{9024C80C-DF20-7249-B31A-9CABB0D72329}" dt="2024-06-19T01:57:18.083" v="957"/>
          <ac:grpSpMkLst>
            <pc:docMk/>
            <pc:sldMk cId="3815235362" sldId="278"/>
            <ac:grpSpMk id="15" creationId="{7278D0AA-682E-D010-A990-692511AEF107}"/>
          </ac:grpSpMkLst>
        </pc:grpChg>
        <pc:picChg chg="mod">
          <ac:chgData name="Leke Lyu" userId="cc94ab73-ac5f-4de6-b8d0-6bbc783847a1" providerId="ADAL" clId="{9024C80C-DF20-7249-B31A-9CABB0D72329}" dt="2024-06-19T01:48:30.594" v="899"/>
          <ac:picMkLst>
            <pc:docMk/>
            <pc:sldMk cId="3815235362" sldId="278"/>
            <ac:picMk id="9" creationId="{FF5CAD8E-AFE7-06A2-1D67-FB702A8B14BA}"/>
          </ac:picMkLst>
        </pc:picChg>
        <pc:picChg chg="add mod">
          <ac:chgData name="Leke Lyu" userId="cc94ab73-ac5f-4de6-b8d0-6bbc783847a1" providerId="ADAL" clId="{9024C80C-DF20-7249-B31A-9CABB0D72329}" dt="2024-06-19T01:57:18.083" v="957"/>
          <ac:picMkLst>
            <pc:docMk/>
            <pc:sldMk cId="3815235362" sldId="278"/>
            <ac:picMk id="19" creationId="{8F7AB32C-03AF-ACCF-5E15-94B307F35456}"/>
          </ac:picMkLst>
        </pc:picChg>
      </pc:sldChg>
      <pc:sldChg chg="addSp delSp modSp mod">
        <pc:chgData name="Leke Lyu" userId="cc94ab73-ac5f-4de6-b8d0-6bbc783847a1" providerId="ADAL" clId="{9024C80C-DF20-7249-B31A-9CABB0D72329}" dt="2024-06-19T02:04:03.119" v="1054" actId="12"/>
        <pc:sldMkLst>
          <pc:docMk/>
          <pc:sldMk cId="3908815197" sldId="279"/>
        </pc:sldMkLst>
        <pc:spChg chg="del mod">
          <ac:chgData name="Leke Lyu" userId="cc94ab73-ac5f-4de6-b8d0-6bbc783847a1" providerId="ADAL" clId="{9024C80C-DF20-7249-B31A-9CABB0D72329}" dt="2024-06-19T02:01:03.230" v="1036" actId="478"/>
          <ac:spMkLst>
            <pc:docMk/>
            <pc:sldMk cId="3908815197" sldId="279"/>
            <ac:spMk id="2" creationId="{3E2D997A-8C70-4998-4259-0DCCE4DAC447}"/>
          </ac:spMkLst>
        </pc:spChg>
        <pc:spChg chg="del mod">
          <ac:chgData name="Leke Lyu" userId="cc94ab73-ac5f-4de6-b8d0-6bbc783847a1" providerId="ADAL" clId="{9024C80C-DF20-7249-B31A-9CABB0D72329}" dt="2024-06-19T02:00:59.056" v="1034" actId="478"/>
          <ac:spMkLst>
            <pc:docMk/>
            <pc:sldMk cId="3908815197" sldId="279"/>
            <ac:spMk id="4" creationId="{4A89F14F-FBD2-81C7-9E1C-90BE9F6B9B7B}"/>
          </ac:spMkLst>
        </pc:spChg>
        <pc:spChg chg="mod">
          <ac:chgData name="Leke Lyu" userId="cc94ab73-ac5f-4de6-b8d0-6bbc783847a1" providerId="ADAL" clId="{9024C80C-DF20-7249-B31A-9CABB0D72329}" dt="2024-06-19T01:48:30.594" v="899"/>
          <ac:spMkLst>
            <pc:docMk/>
            <pc:sldMk cId="3908815197" sldId="279"/>
            <ac:spMk id="5" creationId="{6D1F8903-11AB-0BC3-9217-6F684510D437}"/>
          </ac:spMkLst>
        </pc:spChg>
        <pc:spChg chg="mod">
          <ac:chgData name="Leke Lyu" userId="cc94ab73-ac5f-4de6-b8d0-6bbc783847a1" providerId="ADAL" clId="{9024C80C-DF20-7249-B31A-9CABB0D72329}" dt="2024-06-19T02:00:40.441" v="1033"/>
          <ac:spMkLst>
            <pc:docMk/>
            <pc:sldMk cId="3908815197" sldId="279"/>
            <ac:spMk id="6" creationId="{7391CB21-3441-9DB6-3F07-2CB360B32A0A}"/>
          </ac:spMkLst>
        </pc:spChg>
        <pc:spChg chg="mod">
          <ac:chgData name="Leke Lyu" userId="cc94ab73-ac5f-4de6-b8d0-6bbc783847a1" providerId="ADAL" clId="{9024C80C-DF20-7249-B31A-9CABB0D72329}" dt="2024-06-19T02:00:40.441" v="1033"/>
          <ac:spMkLst>
            <pc:docMk/>
            <pc:sldMk cId="3908815197" sldId="279"/>
            <ac:spMk id="7" creationId="{E37CF421-155F-AB7A-CF01-B0D2036FBC16}"/>
          </ac:spMkLst>
        </pc:spChg>
        <pc:spChg chg="mod">
          <ac:chgData name="Leke Lyu" userId="cc94ab73-ac5f-4de6-b8d0-6bbc783847a1" providerId="ADAL" clId="{9024C80C-DF20-7249-B31A-9CABB0D72329}" dt="2024-06-19T02:00:40.441" v="1033"/>
          <ac:spMkLst>
            <pc:docMk/>
            <pc:sldMk cId="3908815197" sldId="279"/>
            <ac:spMk id="9" creationId="{91A703CC-F1EE-EBA3-27D7-DF03D45BF0FF}"/>
          </ac:spMkLst>
        </pc:spChg>
        <pc:spChg chg="mod">
          <ac:chgData name="Leke Lyu" userId="cc94ab73-ac5f-4de6-b8d0-6bbc783847a1" providerId="ADAL" clId="{9024C80C-DF20-7249-B31A-9CABB0D72329}" dt="2024-06-19T02:00:40.441" v="1033"/>
          <ac:spMkLst>
            <pc:docMk/>
            <pc:sldMk cId="3908815197" sldId="279"/>
            <ac:spMk id="11" creationId="{10E55AF6-D69B-05AC-D78B-61DA377D5F7F}"/>
          </ac:spMkLst>
        </pc:spChg>
        <pc:spChg chg="mod">
          <ac:chgData name="Leke Lyu" userId="cc94ab73-ac5f-4de6-b8d0-6bbc783847a1" providerId="ADAL" clId="{9024C80C-DF20-7249-B31A-9CABB0D72329}" dt="2024-06-19T02:00:40.441" v="1033"/>
          <ac:spMkLst>
            <pc:docMk/>
            <pc:sldMk cId="3908815197" sldId="279"/>
            <ac:spMk id="12" creationId="{91740AF5-D215-DAD2-DB20-781E86A48447}"/>
          </ac:spMkLst>
        </pc:spChg>
        <pc:spChg chg="mod">
          <ac:chgData name="Leke Lyu" userId="cc94ab73-ac5f-4de6-b8d0-6bbc783847a1" providerId="ADAL" clId="{9024C80C-DF20-7249-B31A-9CABB0D72329}" dt="2024-06-19T02:00:40.441" v="1033"/>
          <ac:spMkLst>
            <pc:docMk/>
            <pc:sldMk cId="3908815197" sldId="279"/>
            <ac:spMk id="13" creationId="{004E6CF1-15FC-E653-145B-F16E6F248C38}"/>
          </ac:spMkLst>
        </pc:spChg>
        <pc:spChg chg="add del mod">
          <ac:chgData name="Leke Lyu" userId="cc94ab73-ac5f-4de6-b8d0-6bbc783847a1" providerId="ADAL" clId="{9024C80C-DF20-7249-B31A-9CABB0D72329}" dt="2024-06-19T02:01:00.954" v="1035" actId="478"/>
          <ac:spMkLst>
            <pc:docMk/>
            <pc:sldMk cId="3908815197" sldId="279"/>
            <ac:spMk id="16" creationId="{AACAB6A6-F90B-970F-3689-63A591727A86}"/>
          </ac:spMkLst>
        </pc:spChg>
        <pc:spChg chg="add del mod">
          <ac:chgData name="Leke Lyu" userId="cc94ab73-ac5f-4de6-b8d0-6bbc783847a1" providerId="ADAL" clId="{9024C80C-DF20-7249-B31A-9CABB0D72329}" dt="2024-06-19T02:01:04.948" v="1037" actId="478"/>
          <ac:spMkLst>
            <pc:docMk/>
            <pc:sldMk cId="3908815197" sldId="279"/>
            <ac:spMk id="18" creationId="{F6B7641F-AFFC-A147-B7CD-82976A5166F7}"/>
          </ac:spMkLst>
        </pc:spChg>
        <pc:spChg chg="add mod">
          <ac:chgData name="Leke Lyu" userId="cc94ab73-ac5f-4de6-b8d0-6bbc783847a1" providerId="ADAL" clId="{9024C80C-DF20-7249-B31A-9CABB0D72329}" dt="2024-06-19T02:04:03.119" v="1054" actId="12"/>
          <ac:spMkLst>
            <pc:docMk/>
            <pc:sldMk cId="3908815197" sldId="279"/>
            <ac:spMk id="19" creationId="{7BFCB962-E97E-642C-2D3E-FFB9914CA282}"/>
          </ac:spMkLst>
        </pc:spChg>
        <pc:grpChg chg="add mod">
          <ac:chgData name="Leke Lyu" userId="cc94ab73-ac5f-4de6-b8d0-6bbc783847a1" providerId="ADAL" clId="{9024C80C-DF20-7249-B31A-9CABB0D72329}" dt="2024-06-19T02:00:40.441" v="1033"/>
          <ac:grpSpMkLst>
            <pc:docMk/>
            <pc:sldMk cId="3908815197" sldId="279"/>
            <ac:grpSpMk id="3" creationId="{7F470C86-0FE5-B753-B0C5-8BF8D79AEAF0}"/>
          </ac:grpSpMkLst>
        </pc:grpChg>
        <pc:grpChg chg="add mod">
          <ac:chgData name="Leke Lyu" userId="cc94ab73-ac5f-4de6-b8d0-6bbc783847a1" providerId="ADAL" clId="{9024C80C-DF20-7249-B31A-9CABB0D72329}" dt="2024-06-19T02:00:40.441" v="1033"/>
          <ac:grpSpMkLst>
            <pc:docMk/>
            <pc:sldMk cId="3908815197" sldId="279"/>
            <ac:grpSpMk id="10" creationId="{85AD42A5-89AF-7EB3-F418-CD72FF0B99E0}"/>
          </ac:grpSpMkLst>
        </pc:grpChg>
        <pc:picChg chg="mod">
          <ac:chgData name="Leke Lyu" userId="cc94ab73-ac5f-4de6-b8d0-6bbc783847a1" providerId="ADAL" clId="{9024C80C-DF20-7249-B31A-9CABB0D72329}" dt="2024-06-19T01:48:30.594" v="899"/>
          <ac:picMkLst>
            <pc:docMk/>
            <pc:sldMk cId="3908815197" sldId="279"/>
            <ac:picMk id="8" creationId="{149DC9ED-34C7-309A-B54E-3A50743ACC33}"/>
          </ac:picMkLst>
        </pc:picChg>
        <pc:picChg chg="add mod">
          <ac:chgData name="Leke Lyu" userId="cc94ab73-ac5f-4de6-b8d0-6bbc783847a1" providerId="ADAL" clId="{9024C80C-DF20-7249-B31A-9CABB0D72329}" dt="2024-06-19T02:00:40.441" v="1033"/>
          <ac:picMkLst>
            <pc:docMk/>
            <pc:sldMk cId="3908815197" sldId="279"/>
            <ac:picMk id="14" creationId="{5FA86207-9174-0F3D-AA41-CAF85443F008}"/>
          </ac:picMkLst>
        </pc:picChg>
      </pc:sldChg>
      <pc:sldChg chg="addSp delSp modSp mod modNotesTx">
        <pc:chgData name="Leke Lyu" userId="cc94ab73-ac5f-4de6-b8d0-6bbc783847a1" providerId="ADAL" clId="{9024C80C-DF20-7249-B31A-9CABB0D72329}" dt="2024-06-19T02:06:02.595" v="1056"/>
        <pc:sldMkLst>
          <pc:docMk/>
          <pc:sldMk cId="3428325748" sldId="281"/>
        </pc:sldMkLst>
        <pc:spChg chg="del mod">
          <ac:chgData name="Leke Lyu" userId="cc94ab73-ac5f-4de6-b8d0-6bbc783847a1" providerId="ADAL" clId="{9024C80C-DF20-7249-B31A-9CABB0D72329}" dt="2024-06-19T02:02:13.522" v="1046" actId="478"/>
          <ac:spMkLst>
            <pc:docMk/>
            <pc:sldMk cId="3428325748" sldId="281"/>
            <ac:spMk id="2" creationId="{3E2D997A-8C70-4998-4259-0DCCE4DAC447}"/>
          </ac:spMkLst>
        </pc:spChg>
        <pc:spChg chg="del mod">
          <ac:chgData name="Leke Lyu" userId="cc94ab73-ac5f-4de6-b8d0-6bbc783847a1" providerId="ADAL" clId="{9024C80C-DF20-7249-B31A-9CABB0D72329}" dt="2024-06-19T02:02:09.977" v="1044" actId="478"/>
          <ac:spMkLst>
            <pc:docMk/>
            <pc:sldMk cId="3428325748" sldId="281"/>
            <ac:spMk id="4" creationId="{4A89F14F-FBD2-81C7-9E1C-90BE9F6B9B7B}"/>
          </ac:spMkLst>
        </pc:spChg>
        <pc:spChg chg="mod">
          <ac:chgData name="Leke Lyu" userId="cc94ab73-ac5f-4de6-b8d0-6bbc783847a1" providerId="ADAL" clId="{9024C80C-DF20-7249-B31A-9CABB0D72329}" dt="2024-06-19T01:48:30.594" v="899"/>
          <ac:spMkLst>
            <pc:docMk/>
            <pc:sldMk cId="3428325748" sldId="281"/>
            <ac:spMk id="5" creationId="{6D1F8903-11AB-0BC3-9217-6F684510D437}"/>
          </ac:spMkLst>
        </pc:spChg>
        <pc:spChg chg="add del mod">
          <ac:chgData name="Leke Lyu" userId="cc94ab73-ac5f-4de6-b8d0-6bbc783847a1" providerId="ADAL" clId="{9024C80C-DF20-7249-B31A-9CABB0D72329}" dt="2024-06-19T02:02:12.180" v="1045" actId="478"/>
          <ac:spMkLst>
            <pc:docMk/>
            <pc:sldMk cId="3428325748" sldId="281"/>
            <ac:spMk id="6" creationId="{26D9416D-A519-8CD2-F610-04ADB1C58BE6}"/>
          </ac:spMkLst>
        </pc:spChg>
        <pc:spChg chg="add del mod">
          <ac:chgData name="Leke Lyu" userId="cc94ab73-ac5f-4de6-b8d0-6bbc783847a1" providerId="ADAL" clId="{9024C80C-DF20-7249-B31A-9CABB0D72329}" dt="2024-06-19T02:02:15.408" v="1047" actId="478"/>
          <ac:spMkLst>
            <pc:docMk/>
            <pc:sldMk cId="3428325748" sldId="281"/>
            <ac:spMk id="9" creationId="{B2E60F8A-830D-65F6-E20E-6E0CD1939C76}"/>
          </ac:spMkLst>
        </pc:spChg>
        <pc:spChg chg="add mod">
          <ac:chgData name="Leke Lyu" userId="cc94ab73-ac5f-4de6-b8d0-6bbc783847a1" providerId="ADAL" clId="{9024C80C-DF20-7249-B31A-9CABB0D72329}" dt="2024-06-19T02:02:59.649" v="1051" actId="12"/>
          <ac:spMkLst>
            <pc:docMk/>
            <pc:sldMk cId="3428325748" sldId="281"/>
            <ac:spMk id="10" creationId="{4883C19A-6DFC-91C2-C0D3-95BE6724F0F8}"/>
          </ac:spMkLst>
        </pc:spChg>
        <pc:spChg chg="mod">
          <ac:chgData name="Leke Lyu" userId="cc94ab73-ac5f-4de6-b8d0-6bbc783847a1" providerId="ADAL" clId="{9024C80C-DF20-7249-B31A-9CABB0D72329}" dt="2024-06-19T02:06:02.595" v="1056"/>
          <ac:spMkLst>
            <pc:docMk/>
            <pc:sldMk cId="3428325748" sldId="281"/>
            <ac:spMk id="12" creationId="{982E6747-A5E1-15B2-910D-7D2CDACFB0E9}"/>
          </ac:spMkLst>
        </pc:spChg>
        <pc:spChg chg="mod">
          <ac:chgData name="Leke Lyu" userId="cc94ab73-ac5f-4de6-b8d0-6bbc783847a1" providerId="ADAL" clId="{9024C80C-DF20-7249-B31A-9CABB0D72329}" dt="2024-06-19T02:06:02.595" v="1056"/>
          <ac:spMkLst>
            <pc:docMk/>
            <pc:sldMk cId="3428325748" sldId="281"/>
            <ac:spMk id="13" creationId="{8F9CC15E-D738-7506-F450-C3EBB7053D0D}"/>
          </ac:spMkLst>
        </pc:spChg>
        <pc:spChg chg="mod">
          <ac:chgData name="Leke Lyu" userId="cc94ab73-ac5f-4de6-b8d0-6bbc783847a1" providerId="ADAL" clId="{9024C80C-DF20-7249-B31A-9CABB0D72329}" dt="2024-06-19T02:06:02.595" v="1056"/>
          <ac:spMkLst>
            <pc:docMk/>
            <pc:sldMk cId="3428325748" sldId="281"/>
            <ac:spMk id="14" creationId="{2A701ADA-FBF1-24B8-4EF3-C4BD98B829CE}"/>
          </ac:spMkLst>
        </pc:spChg>
        <pc:spChg chg="mod">
          <ac:chgData name="Leke Lyu" userId="cc94ab73-ac5f-4de6-b8d0-6bbc783847a1" providerId="ADAL" clId="{9024C80C-DF20-7249-B31A-9CABB0D72329}" dt="2024-06-19T02:06:02.595" v="1056"/>
          <ac:spMkLst>
            <pc:docMk/>
            <pc:sldMk cId="3428325748" sldId="281"/>
            <ac:spMk id="16" creationId="{DE94251F-9B65-244E-0845-03FA1ECC6494}"/>
          </ac:spMkLst>
        </pc:spChg>
        <pc:spChg chg="mod">
          <ac:chgData name="Leke Lyu" userId="cc94ab73-ac5f-4de6-b8d0-6bbc783847a1" providerId="ADAL" clId="{9024C80C-DF20-7249-B31A-9CABB0D72329}" dt="2024-06-19T02:06:02.595" v="1056"/>
          <ac:spMkLst>
            <pc:docMk/>
            <pc:sldMk cId="3428325748" sldId="281"/>
            <ac:spMk id="17" creationId="{18A40DF0-6120-F94E-781E-6B62893C4509}"/>
          </ac:spMkLst>
        </pc:spChg>
        <pc:spChg chg="mod">
          <ac:chgData name="Leke Lyu" userId="cc94ab73-ac5f-4de6-b8d0-6bbc783847a1" providerId="ADAL" clId="{9024C80C-DF20-7249-B31A-9CABB0D72329}" dt="2024-06-19T02:06:02.595" v="1056"/>
          <ac:spMkLst>
            <pc:docMk/>
            <pc:sldMk cId="3428325748" sldId="281"/>
            <ac:spMk id="18" creationId="{BB0F201D-A5C7-C293-A02B-28E377A185A5}"/>
          </ac:spMkLst>
        </pc:spChg>
        <pc:grpChg chg="add mod">
          <ac:chgData name="Leke Lyu" userId="cc94ab73-ac5f-4de6-b8d0-6bbc783847a1" providerId="ADAL" clId="{9024C80C-DF20-7249-B31A-9CABB0D72329}" dt="2024-06-19T02:06:02.595" v="1056"/>
          <ac:grpSpMkLst>
            <pc:docMk/>
            <pc:sldMk cId="3428325748" sldId="281"/>
            <ac:grpSpMk id="11" creationId="{8A5113A2-A4EB-CDE4-A989-D4AE7F01E405}"/>
          </ac:grpSpMkLst>
        </pc:grpChg>
        <pc:grpChg chg="add mod">
          <ac:chgData name="Leke Lyu" userId="cc94ab73-ac5f-4de6-b8d0-6bbc783847a1" providerId="ADAL" clId="{9024C80C-DF20-7249-B31A-9CABB0D72329}" dt="2024-06-19T02:06:02.595" v="1056"/>
          <ac:grpSpMkLst>
            <pc:docMk/>
            <pc:sldMk cId="3428325748" sldId="281"/>
            <ac:grpSpMk id="15" creationId="{59582A7D-0B42-9190-2E62-01F15FBF7EC8}"/>
          </ac:grpSpMkLst>
        </pc:grpChg>
        <pc:picChg chg="mod">
          <ac:chgData name="Leke Lyu" userId="cc94ab73-ac5f-4de6-b8d0-6bbc783847a1" providerId="ADAL" clId="{9024C80C-DF20-7249-B31A-9CABB0D72329}" dt="2024-06-19T01:48:30.594" v="899"/>
          <ac:picMkLst>
            <pc:docMk/>
            <pc:sldMk cId="3428325748" sldId="281"/>
            <ac:picMk id="8" creationId="{9C56F9FD-7DBB-2DF6-1AD1-4B2023DB5628}"/>
          </ac:picMkLst>
        </pc:picChg>
        <pc:picChg chg="add mod">
          <ac:chgData name="Leke Lyu" userId="cc94ab73-ac5f-4de6-b8d0-6bbc783847a1" providerId="ADAL" clId="{9024C80C-DF20-7249-B31A-9CABB0D72329}" dt="2024-06-19T02:06:02.595" v="1056"/>
          <ac:picMkLst>
            <pc:docMk/>
            <pc:sldMk cId="3428325748" sldId="281"/>
            <ac:picMk id="19" creationId="{348BC499-D584-BD5F-7E78-CBC0AA8D20CD}"/>
          </ac:picMkLst>
        </pc:picChg>
      </pc:sldChg>
      <pc:sldChg chg="addSp delSp modSp del mod">
        <pc:chgData name="Leke Lyu" userId="cc94ab73-ac5f-4de6-b8d0-6bbc783847a1" providerId="ADAL" clId="{9024C80C-DF20-7249-B31A-9CABB0D72329}" dt="2024-06-18T02:49:31.281" v="606" actId="2696"/>
        <pc:sldMkLst>
          <pc:docMk/>
          <pc:sldMk cId="1099200724" sldId="295"/>
        </pc:sldMkLst>
        <pc:spChg chg="del">
          <ac:chgData name="Leke Lyu" userId="cc94ab73-ac5f-4de6-b8d0-6bbc783847a1" providerId="ADAL" clId="{9024C80C-DF20-7249-B31A-9CABB0D72329}" dt="2024-05-30T18:11:01.824" v="25" actId="478"/>
          <ac:spMkLst>
            <pc:docMk/>
            <pc:sldMk cId="1099200724" sldId="295"/>
            <ac:spMk id="8" creationId="{62988FD9-96F3-06C7-82F7-7418BF15A772}"/>
          </ac:spMkLst>
        </pc:spChg>
        <pc:picChg chg="add mod">
          <ac:chgData name="Leke Lyu" userId="cc94ab73-ac5f-4de6-b8d0-6bbc783847a1" providerId="ADAL" clId="{9024C80C-DF20-7249-B31A-9CABB0D72329}" dt="2024-05-30T18:12:17.634" v="35" actId="1076"/>
          <ac:picMkLst>
            <pc:docMk/>
            <pc:sldMk cId="1099200724" sldId="295"/>
            <ac:picMk id="3" creationId="{7A4DE1BD-C35C-3E88-C135-D5352B5294E6}"/>
          </ac:picMkLst>
        </pc:picChg>
        <pc:picChg chg="del">
          <ac:chgData name="Leke Lyu" userId="cc94ab73-ac5f-4de6-b8d0-6bbc783847a1" providerId="ADAL" clId="{9024C80C-DF20-7249-B31A-9CABB0D72329}" dt="2024-05-30T18:10:58.427" v="24" actId="478"/>
          <ac:picMkLst>
            <pc:docMk/>
            <pc:sldMk cId="1099200724" sldId="295"/>
            <ac:picMk id="7" creationId="{61F180DC-8D53-4A5F-75A8-A0D865756173}"/>
          </ac:picMkLst>
        </pc:picChg>
      </pc:sldChg>
      <pc:sldChg chg="addSp modSp mod ord">
        <pc:chgData name="Leke Lyu" userId="cc94ab73-ac5f-4de6-b8d0-6bbc783847a1" providerId="ADAL" clId="{9024C80C-DF20-7249-B31A-9CABB0D72329}" dt="2024-06-19T02:06:39.234" v="1067" actId="20577"/>
        <pc:sldMkLst>
          <pc:docMk/>
          <pc:sldMk cId="3755021697" sldId="298"/>
        </pc:sldMkLst>
        <pc:spChg chg="mod">
          <ac:chgData name="Leke Lyu" userId="cc94ab73-ac5f-4de6-b8d0-6bbc783847a1" providerId="ADAL" clId="{9024C80C-DF20-7249-B31A-9CABB0D72329}" dt="2024-06-19T01:48:30.594" v="899"/>
          <ac:spMkLst>
            <pc:docMk/>
            <pc:sldMk cId="3755021697" sldId="298"/>
            <ac:spMk id="2" creationId="{3E2D997A-8C70-4998-4259-0DCCE4DAC447}"/>
          </ac:spMkLst>
        </pc:spChg>
        <pc:spChg chg="mod">
          <ac:chgData name="Leke Lyu" userId="cc94ab73-ac5f-4de6-b8d0-6bbc783847a1" providerId="ADAL" clId="{9024C80C-DF20-7249-B31A-9CABB0D72329}" dt="2024-06-19T01:48:30.594" v="899"/>
          <ac:spMkLst>
            <pc:docMk/>
            <pc:sldMk cId="3755021697" sldId="298"/>
            <ac:spMk id="5" creationId="{6D1F8903-11AB-0BC3-9217-6F684510D437}"/>
          </ac:spMkLst>
        </pc:spChg>
        <pc:spChg chg="mod">
          <ac:chgData name="Leke Lyu" userId="cc94ab73-ac5f-4de6-b8d0-6bbc783847a1" providerId="ADAL" clId="{9024C80C-DF20-7249-B31A-9CABB0D72329}" dt="2024-06-19T02:06:25.654" v="1059"/>
          <ac:spMkLst>
            <pc:docMk/>
            <pc:sldMk cId="3755021697" sldId="298"/>
            <ac:spMk id="6" creationId="{EAF8195C-DA79-B14F-D602-C859506E6C4C}"/>
          </ac:spMkLst>
        </pc:spChg>
        <pc:spChg chg="mod">
          <ac:chgData name="Leke Lyu" userId="cc94ab73-ac5f-4de6-b8d0-6bbc783847a1" providerId="ADAL" clId="{9024C80C-DF20-7249-B31A-9CABB0D72329}" dt="2024-06-19T02:06:39.234" v="1067" actId="20577"/>
          <ac:spMkLst>
            <pc:docMk/>
            <pc:sldMk cId="3755021697" sldId="298"/>
            <ac:spMk id="7" creationId="{05BF6067-8296-5003-29DE-61C2FCA94982}"/>
          </ac:spMkLst>
        </pc:spChg>
        <pc:spChg chg="mod">
          <ac:chgData name="Leke Lyu" userId="cc94ab73-ac5f-4de6-b8d0-6bbc783847a1" providerId="ADAL" clId="{9024C80C-DF20-7249-B31A-9CABB0D72329}" dt="2024-06-19T02:06:25.654" v="1059"/>
          <ac:spMkLst>
            <pc:docMk/>
            <pc:sldMk cId="3755021697" sldId="298"/>
            <ac:spMk id="8" creationId="{21C86EF4-6139-7A99-C8E0-74C375BC0CB6}"/>
          </ac:spMkLst>
        </pc:spChg>
        <pc:spChg chg="mod">
          <ac:chgData name="Leke Lyu" userId="cc94ab73-ac5f-4de6-b8d0-6bbc783847a1" providerId="ADAL" clId="{9024C80C-DF20-7249-B31A-9CABB0D72329}" dt="2024-06-19T02:06:25.654" v="1059"/>
          <ac:spMkLst>
            <pc:docMk/>
            <pc:sldMk cId="3755021697" sldId="298"/>
            <ac:spMk id="9" creationId="{9536C162-7BB8-C06E-BFDE-2CA2DD68EB4E}"/>
          </ac:spMkLst>
        </pc:spChg>
        <pc:spChg chg="mod">
          <ac:chgData name="Leke Lyu" userId="cc94ab73-ac5f-4de6-b8d0-6bbc783847a1" providerId="ADAL" clId="{9024C80C-DF20-7249-B31A-9CABB0D72329}" dt="2024-06-19T02:06:25.654" v="1059"/>
          <ac:spMkLst>
            <pc:docMk/>
            <pc:sldMk cId="3755021697" sldId="298"/>
            <ac:spMk id="11" creationId="{B3CFDD4D-EF1E-D15A-66B6-85D40AD65AD5}"/>
          </ac:spMkLst>
        </pc:spChg>
        <pc:spChg chg="mod">
          <ac:chgData name="Leke Lyu" userId="cc94ab73-ac5f-4de6-b8d0-6bbc783847a1" providerId="ADAL" clId="{9024C80C-DF20-7249-B31A-9CABB0D72329}" dt="2024-06-19T02:06:25.654" v="1059"/>
          <ac:spMkLst>
            <pc:docMk/>
            <pc:sldMk cId="3755021697" sldId="298"/>
            <ac:spMk id="12" creationId="{F5B54B0B-1890-7BBA-B805-D961884BE13F}"/>
          </ac:spMkLst>
        </pc:spChg>
        <pc:spChg chg="mod">
          <ac:chgData name="Leke Lyu" userId="cc94ab73-ac5f-4de6-b8d0-6bbc783847a1" providerId="ADAL" clId="{9024C80C-DF20-7249-B31A-9CABB0D72329}" dt="2024-06-19T02:06:25.654" v="1059"/>
          <ac:spMkLst>
            <pc:docMk/>
            <pc:sldMk cId="3755021697" sldId="298"/>
            <ac:spMk id="13" creationId="{D7D9E1EB-D84A-1062-EB19-F23F9F9BB613}"/>
          </ac:spMkLst>
        </pc:spChg>
        <pc:grpChg chg="add mod">
          <ac:chgData name="Leke Lyu" userId="cc94ab73-ac5f-4de6-b8d0-6bbc783847a1" providerId="ADAL" clId="{9024C80C-DF20-7249-B31A-9CABB0D72329}" dt="2024-06-19T02:06:25.654" v="1059"/>
          <ac:grpSpMkLst>
            <pc:docMk/>
            <pc:sldMk cId="3755021697" sldId="298"/>
            <ac:grpSpMk id="3" creationId="{42F9C70F-60F2-18A1-C1CF-114B54E9A165}"/>
          </ac:grpSpMkLst>
        </pc:grpChg>
        <pc:grpChg chg="add mod">
          <ac:chgData name="Leke Lyu" userId="cc94ab73-ac5f-4de6-b8d0-6bbc783847a1" providerId="ADAL" clId="{9024C80C-DF20-7249-B31A-9CABB0D72329}" dt="2024-06-19T02:06:25.654" v="1059"/>
          <ac:grpSpMkLst>
            <pc:docMk/>
            <pc:sldMk cId="3755021697" sldId="298"/>
            <ac:grpSpMk id="10" creationId="{112E4B1D-1B41-2F21-90BA-D5D3BA31B06E}"/>
          </ac:grpSpMkLst>
        </pc:grpChg>
        <pc:picChg chg="add mod">
          <ac:chgData name="Leke Lyu" userId="cc94ab73-ac5f-4de6-b8d0-6bbc783847a1" providerId="ADAL" clId="{9024C80C-DF20-7249-B31A-9CABB0D72329}" dt="2024-06-19T02:06:25.654" v="1059"/>
          <ac:picMkLst>
            <pc:docMk/>
            <pc:sldMk cId="3755021697" sldId="298"/>
            <ac:picMk id="14" creationId="{518BDCFC-8001-928A-C471-298C98DAE8F2}"/>
          </ac:picMkLst>
        </pc:picChg>
      </pc:sldChg>
      <pc:sldChg chg="addSp delSp modSp del mod">
        <pc:chgData name="Leke Lyu" userId="cc94ab73-ac5f-4de6-b8d0-6bbc783847a1" providerId="ADAL" clId="{9024C80C-DF20-7249-B31A-9CABB0D72329}" dt="2024-06-18T02:35:04.323" v="545" actId="2696"/>
        <pc:sldMkLst>
          <pc:docMk/>
          <pc:sldMk cId="3569982286" sldId="307"/>
        </pc:sldMkLst>
        <pc:spChg chg="mod">
          <ac:chgData name="Leke Lyu" userId="cc94ab73-ac5f-4de6-b8d0-6bbc783847a1" providerId="ADAL" clId="{9024C80C-DF20-7249-B31A-9CABB0D72329}" dt="2024-06-18T02:32:37.908" v="498" actId="1076"/>
          <ac:spMkLst>
            <pc:docMk/>
            <pc:sldMk cId="3569982286" sldId="307"/>
            <ac:spMk id="3" creationId="{08AEF487-F09E-E40B-B245-90D27D9F2AC7}"/>
          </ac:spMkLst>
        </pc:spChg>
        <pc:spChg chg="mod">
          <ac:chgData name="Leke Lyu" userId="cc94ab73-ac5f-4de6-b8d0-6bbc783847a1" providerId="ADAL" clId="{9024C80C-DF20-7249-B31A-9CABB0D72329}" dt="2024-06-18T02:32:32.759" v="497" actId="1076"/>
          <ac:spMkLst>
            <pc:docMk/>
            <pc:sldMk cId="3569982286" sldId="307"/>
            <ac:spMk id="4" creationId="{F8BB75EE-B00D-31F3-D409-57E5EB6AE4A1}"/>
          </ac:spMkLst>
        </pc:spChg>
        <pc:spChg chg="add mod">
          <ac:chgData name="Leke Lyu" userId="cc94ab73-ac5f-4de6-b8d0-6bbc783847a1" providerId="ADAL" clId="{9024C80C-DF20-7249-B31A-9CABB0D72329}" dt="2024-06-18T02:33:22.194" v="506" actId="1076"/>
          <ac:spMkLst>
            <pc:docMk/>
            <pc:sldMk cId="3569982286" sldId="307"/>
            <ac:spMk id="5" creationId="{B5BD9872-7A25-7864-D5E8-46EFEB23085D}"/>
          </ac:spMkLst>
        </pc:spChg>
        <pc:spChg chg="del">
          <ac:chgData name="Leke Lyu" userId="cc94ab73-ac5f-4de6-b8d0-6bbc783847a1" providerId="ADAL" clId="{9024C80C-DF20-7249-B31A-9CABB0D72329}" dt="2024-05-30T18:09:13.203" v="8" actId="478"/>
          <ac:spMkLst>
            <pc:docMk/>
            <pc:sldMk cId="3569982286" sldId="307"/>
            <ac:spMk id="5" creationId="{BAE24A8D-F91B-7C57-7A72-B886D57208BB}"/>
          </ac:spMkLst>
        </pc:spChg>
        <pc:spChg chg="del mod">
          <ac:chgData name="Leke Lyu" userId="cc94ab73-ac5f-4de6-b8d0-6bbc783847a1" providerId="ADAL" clId="{9024C80C-DF20-7249-B31A-9CABB0D72329}" dt="2024-06-18T02:32:53.891" v="502" actId="478"/>
          <ac:spMkLst>
            <pc:docMk/>
            <pc:sldMk cId="3569982286" sldId="307"/>
            <ac:spMk id="6" creationId="{53ECB8B0-E12B-FBF0-AF03-C294BBEEAB7A}"/>
          </ac:spMkLst>
        </pc:spChg>
        <pc:spChg chg="mod">
          <ac:chgData name="Leke Lyu" userId="cc94ab73-ac5f-4de6-b8d0-6bbc783847a1" providerId="ADAL" clId="{9024C80C-DF20-7249-B31A-9CABB0D72329}" dt="2024-06-18T02:33:41.132" v="509" actId="1076"/>
          <ac:spMkLst>
            <pc:docMk/>
            <pc:sldMk cId="3569982286" sldId="307"/>
            <ac:spMk id="7" creationId="{F95117FD-CEC3-1FBB-5FA4-0C94B7F6650D}"/>
          </ac:spMkLst>
        </pc:spChg>
        <pc:spChg chg="add mod">
          <ac:chgData name="Leke Lyu" userId="cc94ab73-ac5f-4de6-b8d0-6bbc783847a1" providerId="ADAL" clId="{9024C80C-DF20-7249-B31A-9CABB0D72329}" dt="2024-06-18T02:33:50.069" v="510" actId="1076"/>
          <ac:spMkLst>
            <pc:docMk/>
            <pc:sldMk cId="3569982286" sldId="307"/>
            <ac:spMk id="8" creationId="{B06F5383-BA84-7C28-9FA1-09F98B51B69D}"/>
          </ac:spMkLst>
        </pc:spChg>
        <pc:spChg chg="add del mod">
          <ac:chgData name="Leke Lyu" userId="cc94ab73-ac5f-4de6-b8d0-6bbc783847a1" providerId="ADAL" clId="{9024C80C-DF20-7249-B31A-9CABB0D72329}" dt="2024-06-18T02:34:50.014" v="543" actId="478"/>
          <ac:spMkLst>
            <pc:docMk/>
            <pc:sldMk cId="3569982286" sldId="307"/>
            <ac:spMk id="9" creationId="{44FEDED0-9FA9-D6BF-9549-7D3AA62C54B2}"/>
          </ac:spMkLst>
        </pc:spChg>
        <pc:spChg chg="del">
          <ac:chgData name="Leke Lyu" userId="cc94ab73-ac5f-4de6-b8d0-6bbc783847a1" providerId="ADAL" clId="{9024C80C-DF20-7249-B31A-9CABB0D72329}" dt="2024-05-30T18:09:02.310" v="7" actId="478"/>
          <ac:spMkLst>
            <pc:docMk/>
            <pc:sldMk cId="3569982286" sldId="307"/>
            <ac:spMk id="11" creationId="{B3BA7D10-637E-2051-D6E7-393332CADE9A}"/>
          </ac:spMkLst>
        </pc:spChg>
        <pc:spChg chg="del">
          <ac:chgData name="Leke Lyu" userId="cc94ab73-ac5f-4de6-b8d0-6bbc783847a1" providerId="ADAL" clId="{9024C80C-DF20-7249-B31A-9CABB0D72329}" dt="2024-05-30T18:09:01.082" v="6" actId="478"/>
          <ac:spMkLst>
            <pc:docMk/>
            <pc:sldMk cId="3569982286" sldId="307"/>
            <ac:spMk id="12" creationId="{61E6826F-9914-2DC9-F361-6B28C5372D1E}"/>
          </ac:spMkLst>
        </pc:spChg>
        <pc:spChg chg="del mod">
          <ac:chgData name="Leke Lyu" userId="cc94ab73-ac5f-4de6-b8d0-6bbc783847a1" providerId="ADAL" clId="{9024C80C-DF20-7249-B31A-9CABB0D72329}" dt="2024-06-18T02:32:55.533" v="503" actId="478"/>
          <ac:spMkLst>
            <pc:docMk/>
            <pc:sldMk cId="3569982286" sldId="307"/>
            <ac:spMk id="13" creationId="{8F410450-0D82-3717-774F-5973EBA4F38F}"/>
          </ac:spMkLst>
        </pc:spChg>
        <pc:spChg chg="mod">
          <ac:chgData name="Leke Lyu" userId="cc94ab73-ac5f-4de6-b8d0-6bbc783847a1" providerId="ADAL" clId="{9024C80C-DF20-7249-B31A-9CABB0D72329}" dt="2024-06-18T02:34:40.451" v="541" actId="1076"/>
          <ac:spMkLst>
            <pc:docMk/>
            <pc:sldMk cId="3569982286" sldId="307"/>
            <ac:spMk id="14" creationId="{BD0A97E5-FEF6-0FF7-24E9-D73111E01CDE}"/>
          </ac:spMkLst>
        </pc:spChg>
      </pc:sldChg>
      <pc:sldChg chg="del">
        <pc:chgData name="Leke Lyu" userId="cc94ab73-ac5f-4de6-b8d0-6bbc783847a1" providerId="ADAL" clId="{9024C80C-DF20-7249-B31A-9CABB0D72329}" dt="2024-05-30T18:22:34.628" v="158" actId="2696"/>
        <pc:sldMkLst>
          <pc:docMk/>
          <pc:sldMk cId="2871514303" sldId="308"/>
        </pc:sldMkLst>
      </pc:sldChg>
      <pc:sldChg chg="del">
        <pc:chgData name="Leke Lyu" userId="cc94ab73-ac5f-4de6-b8d0-6bbc783847a1" providerId="ADAL" clId="{9024C80C-DF20-7249-B31A-9CABB0D72329}" dt="2024-05-30T19:02:23.063" v="161" actId="2696"/>
        <pc:sldMkLst>
          <pc:docMk/>
          <pc:sldMk cId="2612552212" sldId="309"/>
        </pc:sldMkLst>
      </pc:sldChg>
      <pc:sldChg chg="addSp delSp modSp new del mod">
        <pc:chgData name="Leke Lyu" userId="cc94ab73-ac5f-4de6-b8d0-6bbc783847a1" providerId="ADAL" clId="{9024C80C-DF20-7249-B31A-9CABB0D72329}" dt="2024-06-18T03:42:23.745" v="687" actId="2696"/>
        <pc:sldMkLst>
          <pc:docMk/>
          <pc:sldMk cId="3906024034" sldId="310"/>
        </pc:sldMkLst>
        <pc:spChg chg="mod">
          <ac:chgData name="Leke Lyu" userId="cc94ab73-ac5f-4de6-b8d0-6bbc783847a1" providerId="ADAL" clId="{9024C80C-DF20-7249-B31A-9CABB0D72329}" dt="2024-05-30T18:22:18.618" v="157"/>
          <ac:spMkLst>
            <pc:docMk/>
            <pc:sldMk cId="3906024034" sldId="310"/>
            <ac:spMk id="2" creationId="{9567069A-BC32-4E9E-5319-99EDD3945329}"/>
          </ac:spMkLst>
        </pc:spChg>
        <pc:spChg chg="del">
          <ac:chgData name="Leke Lyu" userId="cc94ab73-ac5f-4de6-b8d0-6bbc783847a1" providerId="ADAL" clId="{9024C80C-DF20-7249-B31A-9CABB0D72329}" dt="2024-05-30T18:19:09.291" v="94"/>
          <ac:spMkLst>
            <pc:docMk/>
            <pc:sldMk cId="3906024034" sldId="310"/>
            <ac:spMk id="3" creationId="{690E0B19-966A-EBC5-3FAE-1B7843054CE3}"/>
          </ac:spMkLst>
        </pc:spChg>
        <pc:spChg chg="mod">
          <ac:chgData name="Leke Lyu" userId="cc94ab73-ac5f-4de6-b8d0-6bbc783847a1" providerId="ADAL" clId="{9024C80C-DF20-7249-B31A-9CABB0D72329}" dt="2024-05-30T18:22:00.282" v="154" actId="12"/>
          <ac:spMkLst>
            <pc:docMk/>
            <pc:sldMk cId="3906024034" sldId="310"/>
            <ac:spMk id="4" creationId="{2B3D2E88-E38B-F305-1CBC-286308BD6BB6}"/>
          </ac:spMkLst>
        </pc:spChg>
        <pc:spChg chg="add mod">
          <ac:chgData name="Leke Lyu" userId="cc94ab73-ac5f-4de6-b8d0-6bbc783847a1" providerId="ADAL" clId="{9024C80C-DF20-7249-B31A-9CABB0D72329}" dt="2024-05-30T18:19:54.178" v="108" actId="20577"/>
          <ac:spMkLst>
            <pc:docMk/>
            <pc:sldMk cId="3906024034" sldId="310"/>
            <ac:spMk id="8" creationId="{CC4A3B18-B674-EA98-FA7F-5B598450DE8F}"/>
          </ac:spMkLst>
        </pc:spChg>
        <pc:spChg chg="add mod">
          <ac:chgData name="Leke Lyu" userId="cc94ab73-ac5f-4de6-b8d0-6bbc783847a1" providerId="ADAL" clId="{9024C80C-DF20-7249-B31A-9CABB0D72329}" dt="2024-05-30T18:20:14.893" v="119" actId="20577"/>
          <ac:spMkLst>
            <pc:docMk/>
            <pc:sldMk cId="3906024034" sldId="310"/>
            <ac:spMk id="9" creationId="{1351398E-DF55-9FF9-3268-A3AD648360F4}"/>
          </ac:spMkLst>
        </pc:spChg>
        <pc:spChg chg="add mod">
          <ac:chgData name="Leke Lyu" userId="cc94ab73-ac5f-4de6-b8d0-6bbc783847a1" providerId="ADAL" clId="{9024C80C-DF20-7249-B31A-9CABB0D72329}" dt="2024-05-30T18:20:42.094" v="149" actId="20577"/>
          <ac:spMkLst>
            <pc:docMk/>
            <pc:sldMk cId="3906024034" sldId="310"/>
            <ac:spMk id="10" creationId="{CDF6B67B-2BE8-BFA2-CF36-15193E6B370A}"/>
          </ac:spMkLst>
        </pc:spChg>
        <pc:picChg chg="add mod">
          <ac:chgData name="Leke Lyu" userId="cc94ab73-ac5f-4de6-b8d0-6bbc783847a1" providerId="ADAL" clId="{9024C80C-DF20-7249-B31A-9CABB0D72329}" dt="2024-05-30T18:19:12.395" v="95" actId="27614"/>
          <ac:picMkLst>
            <pc:docMk/>
            <pc:sldMk cId="3906024034" sldId="310"/>
            <ac:picMk id="7" creationId="{CE4FBE77-15C6-14B4-E84F-C03484B5F199}"/>
          </ac:picMkLst>
        </pc:picChg>
      </pc:sldChg>
      <pc:sldChg chg="addSp delSp modSp add del mod ord modNotesTx">
        <pc:chgData name="Leke Lyu" userId="cc94ab73-ac5f-4de6-b8d0-6bbc783847a1" providerId="ADAL" clId="{9024C80C-DF20-7249-B31A-9CABB0D72329}" dt="2024-06-18T03:39:33.690" v="679" actId="2696"/>
        <pc:sldMkLst>
          <pc:docMk/>
          <pc:sldMk cId="652516470" sldId="311"/>
        </pc:sldMkLst>
        <pc:spChg chg="mod">
          <ac:chgData name="Leke Lyu" userId="cc94ab73-ac5f-4de6-b8d0-6bbc783847a1" providerId="ADAL" clId="{9024C80C-DF20-7249-B31A-9CABB0D72329}" dt="2024-06-11T07:54:11.376" v="219" actId="20577"/>
          <ac:spMkLst>
            <pc:docMk/>
            <pc:sldMk cId="652516470" sldId="311"/>
            <ac:spMk id="2" creationId="{3E2D997A-8C70-4998-4259-0DCCE4DAC447}"/>
          </ac:spMkLst>
        </pc:spChg>
        <pc:spChg chg="del">
          <ac:chgData name="Leke Lyu" userId="cc94ab73-ac5f-4de6-b8d0-6bbc783847a1" providerId="ADAL" clId="{9024C80C-DF20-7249-B31A-9CABB0D72329}" dt="2024-05-30T19:02:31.608" v="169" actId="478"/>
          <ac:spMkLst>
            <pc:docMk/>
            <pc:sldMk cId="652516470" sldId="311"/>
            <ac:spMk id="4" creationId="{4A89F14F-FBD2-81C7-9E1C-90BE9F6B9B7B}"/>
          </ac:spMkLst>
        </pc:spChg>
        <pc:spChg chg="add del mod">
          <ac:chgData name="Leke Lyu" userId="cc94ab73-ac5f-4de6-b8d0-6bbc783847a1" providerId="ADAL" clId="{9024C80C-DF20-7249-B31A-9CABB0D72329}" dt="2024-05-30T19:05:53.634" v="204" actId="478"/>
          <ac:spMkLst>
            <pc:docMk/>
            <pc:sldMk cId="652516470" sldId="311"/>
            <ac:spMk id="6" creationId="{C94F7474-8CE1-66AC-0AD5-0D0BC08AE0DD}"/>
          </ac:spMkLst>
        </pc:spChg>
        <pc:spChg chg="del">
          <ac:chgData name="Leke Lyu" userId="cc94ab73-ac5f-4de6-b8d0-6bbc783847a1" providerId="ADAL" clId="{9024C80C-DF20-7249-B31A-9CABB0D72329}" dt="2024-05-30T19:02:35.009" v="170" actId="478"/>
          <ac:spMkLst>
            <pc:docMk/>
            <pc:sldMk cId="652516470" sldId="311"/>
            <ac:spMk id="7" creationId="{05BF6067-8296-5003-29DE-61C2FCA94982}"/>
          </ac:spMkLst>
        </pc:spChg>
        <pc:spChg chg="add del mod">
          <ac:chgData name="Leke Lyu" userId="cc94ab73-ac5f-4de6-b8d0-6bbc783847a1" providerId="ADAL" clId="{9024C80C-DF20-7249-B31A-9CABB0D72329}" dt="2024-05-30T19:02:39.935" v="172" actId="478"/>
          <ac:spMkLst>
            <pc:docMk/>
            <pc:sldMk cId="652516470" sldId="311"/>
            <ac:spMk id="9" creationId="{FCFF4E19-6866-8140-889D-1FC6799E8801}"/>
          </ac:spMkLst>
        </pc:spChg>
        <pc:spChg chg="add del mod">
          <ac:chgData name="Leke Lyu" userId="cc94ab73-ac5f-4de6-b8d0-6bbc783847a1" providerId="ADAL" clId="{9024C80C-DF20-7249-B31A-9CABB0D72329}" dt="2024-05-31T13:43:07.446" v="206" actId="478"/>
          <ac:spMkLst>
            <pc:docMk/>
            <pc:sldMk cId="652516470" sldId="311"/>
            <ac:spMk id="11" creationId="{989540F1-8FFB-B6F7-FE07-BD973E6CD974}"/>
          </ac:spMkLst>
        </pc:spChg>
      </pc:sldChg>
      <pc:sldChg chg="modSp add del mod">
        <pc:chgData name="Leke Lyu" userId="cc94ab73-ac5f-4de6-b8d0-6bbc783847a1" providerId="ADAL" clId="{9024C80C-DF20-7249-B31A-9CABB0D72329}" dt="2024-06-18T03:39:34.971" v="680" actId="2696"/>
        <pc:sldMkLst>
          <pc:docMk/>
          <pc:sldMk cId="2287882668" sldId="312"/>
        </pc:sldMkLst>
        <pc:spChg chg="mod">
          <ac:chgData name="Leke Lyu" userId="cc94ab73-ac5f-4de6-b8d0-6bbc783847a1" providerId="ADAL" clId="{9024C80C-DF20-7249-B31A-9CABB0D72329}" dt="2024-06-11T07:54:26.294" v="235" actId="20577"/>
          <ac:spMkLst>
            <pc:docMk/>
            <pc:sldMk cId="2287882668" sldId="312"/>
            <ac:spMk id="2" creationId="{3E2D997A-8C70-4998-4259-0DCCE4DAC447}"/>
          </ac:spMkLst>
        </pc:spChg>
      </pc:sldChg>
      <pc:sldChg chg="add del">
        <pc:chgData name="Leke Lyu" userId="cc94ab73-ac5f-4de6-b8d0-6bbc783847a1" providerId="ADAL" clId="{9024C80C-DF20-7249-B31A-9CABB0D72329}" dt="2024-05-30T19:05:49.304" v="203" actId="2696"/>
        <pc:sldMkLst>
          <pc:docMk/>
          <pc:sldMk cId="2497925997" sldId="312"/>
        </pc:sldMkLst>
      </pc:sldChg>
      <pc:sldChg chg="modSp add del mod">
        <pc:chgData name="Leke Lyu" userId="cc94ab73-ac5f-4de6-b8d0-6bbc783847a1" providerId="ADAL" clId="{9024C80C-DF20-7249-B31A-9CABB0D72329}" dt="2024-05-30T19:05:47.945" v="202" actId="2696"/>
        <pc:sldMkLst>
          <pc:docMk/>
          <pc:sldMk cId="1665150800" sldId="313"/>
        </pc:sldMkLst>
        <pc:spChg chg="mod">
          <ac:chgData name="Leke Lyu" userId="cc94ab73-ac5f-4de6-b8d0-6bbc783847a1" providerId="ADAL" clId="{9024C80C-DF20-7249-B31A-9CABB0D72329}" dt="2024-05-30T19:05:28.578" v="201" actId="20577"/>
          <ac:spMkLst>
            <pc:docMk/>
            <pc:sldMk cId="1665150800" sldId="313"/>
            <ac:spMk id="6" creationId="{C94F7474-8CE1-66AC-0AD5-0D0BC08AE0DD}"/>
          </ac:spMkLst>
        </pc:spChg>
      </pc:sldChg>
      <pc:sldChg chg="modSp add del mod">
        <pc:chgData name="Leke Lyu" userId="cc94ab73-ac5f-4de6-b8d0-6bbc783847a1" providerId="ADAL" clId="{9024C80C-DF20-7249-B31A-9CABB0D72329}" dt="2024-06-18T03:39:36.230" v="681" actId="2696"/>
        <pc:sldMkLst>
          <pc:docMk/>
          <pc:sldMk cId="1887840570" sldId="313"/>
        </pc:sldMkLst>
        <pc:spChg chg="mod">
          <ac:chgData name="Leke Lyu" userId="cc94ab73-ac5f-4de6-b8d0-6bbc783847a1" providerId="ADAL" clId="{9024C80C-DF20-7249-B31A-9CABB0D72329}" dt="2024-06-11T07:54:52.011" v="265" actId="20577"/>
          <ac:spMkLst>
            <pc:docMk/>
            <pc:sldMk cId="1887840570" sldId="313"/>
            <ac:spMk id="2" creationId="{3E2D997A-8C70-4998-4259-0DCCE4DAC447}"/>
          </ac:spMkLst>
        </pc:spChg>
      </pc:sldChg>
      <pc:sldChg chg="addSp modSp add del mod">
        <pc:chgData name="Leke Lyu" userId="cc94ab73-ac5f-4de6-b8d0-6bbc783847a1" providerId="ADAL" clId="{9024C80C-DF20-7249-B31A-9CABB0D72329}" dt="2024-06-18T03:39:38.105" v="682" actId="2696"/>
        <pc:sldMkLst>
          <pc:docMk/>
          <pc:sldMk cId="2207412696" sldId="314"/>
        </pc:sldMkLst>
        <pc:spChg chg="mod">
          <ac:chgData name="Leke Lyu" userId="cc94ab73-ac5f-4de6-b8d0-6bbc783847a1" providerId="ADAL" clId="{9024C80C-DF20-7249-B31A-9CABB0D72329}" dt="2024-06-11T07:55:08.853" v="280" actId="20577"/>
          <ac:spMkLst>
            <pc:docMk/>
            <pc:sldMk cId="2207412696" sldId="314"/>
            <ac:spMk id="2" creationId="{3E2D997A-8C70-4998-4259-0DCCE4DAC447}"/>
          </ac:spMkLst>
        </pc:spChg>
        <pc:spChg chg="add mod">
          <ac:chgData name="Leke Lyu" userId="cc94ab73-ac5f-4de6-b8d0-6bbc783847a1" providerId="ADAL" clId="{9024C80C-DF20-7249-B31A-9CABB0D72329}" dt="2024-06-11T07:57:31.660" v="390" actId="27636"/>
          <ac:spMkLst>
            <pc:docMk/>
            <pc:sldMk cId="2207412696" sldId="314"/>
            <ac:spMk id="3" creationId="{1C58C574-A060-F561-A7A4-F0FEE792048F}"/>
          </ac:spMkLst>
        </pc:spChg>
      </pc:sldChg>
      <pc:sldChg chg="addSp delSp modSp add mod modNotesTx">
        <pc:chgData name="Leke Lyu" userId="cc94ab73-ac5f-4de6-b8d0-6bbc783847a1" providerId="ADAL" clId="{9024C80C-DF20-7249-B31A-9CABB0D72329}" dt="2024-06-19T02:00:23.536" v="1032" actId="478"/>
        <pc:sldMkLst>
          <pc:docMk/>
          <pc:sldMk cId="1554336163" sldId="315"/>
        </pc:sldMkLst>
        <pc:spChg chg="mod">
          <ac:chgData name="Leke Lyu" userId="cc94ab73-ac5f-4de6-b8d0-6bbc783847a1" providerId="ADAL" clId="{9024C80C-DF20-7249-B31A-9CABB0D72329}" dt="2024-06-19T01:51:10.932" v="910" actId="1076"/>
          <ac:spMkLst>
            <pc:docMk/>
            <pc:sldMk cId="1554336163" sldId="315"/>
            <ac:spMk id="2" creationId="{3E2D997A-8C70-4998-4259-0DCCE4DAC447}"/>
          </ac:spMkLst>
        </pc:spChg>
        <pc:spChg chg="del">
          <ac:chgData name="Leke Lyu" userId="cc94ab73-ac5f-4de6-b8d0-6bbc783847a1" providerId="ADAL" clId="{9024C80C-DF20-7249-B31A-9CABB0D72329}" dt="2024-06-18T02:23:29.742" v="410" actId="478"/>
          <ac:spMkLst>
            <pc:docMk/>
            <pc:sldMk cId="1554336163" sldId="315"/>
            <ac:spMk id="4" creationId="{4A89F14F-FBD2-81C7-9E1C-90BE9F6B9B7B}"/>
          </ac:spMkLst>
        </pc:spChg>
        <pc:spChg chg="mod">
          <ac:chgData name="Leke Lyu" userId="cc94ab73-ac5f-4de6-b8d0-6bbc783847a1" providerId="ADAL" clId="{9024C80C-DF20-7249-B31A-9CABB0D72329}" dt="2024-06-19T01:50:02.515" v="904"/>
          <ac:spMkLst>
            <pc:docMk/>
            <pc:sldMk cId="1554336163" sldId="315"/>
            <ac:spMk id="4" creationId="{FAFF9244-5F4F-EFD0-CE37-4B0A78A44895}"/>
          </ac:spMkLst>
        </pc:spChg>
        <pc:spChg chg="mod">
          <ac:chgData name="Leke Lyu" userId="cc94ab73-ac5f-4de6-b8d0-6bbc783847a1" providerId="ADAL" clId="{9024C80C-DF20-7249-B31A-9CABB0D72329}" dt="2024-06-19T01:48:30.594" v="899"/>
          <ac:spMkLst>
            <pc:docMk/>
            <pc:sldMk cId="1554336163" sldId="315"/>
            <ac:spMk id="5" creationId="{6D1F8903-11AB-0BC3-9217-6F684510D437}"/>
          </ac:spMkLst>
        </pc:spChg>
        <pc:spChg chg="mod">
          <ac:chgData name="Leke Lyu" userId="cc94ab73-ac5f-4de6-b8d0-6bbc783847a1" providerId="ADAL" clId="{9024C80C-DF20-7249-B31A-9CABB0D72329}" dt="2024-06-19T01:50:02.515" v="904"/>
          <ac:spMkLst>
            <pc:docMk/>
            <pc:sldMk cId="1554336163" sldId="315"/>
            <ac:spMk id="6" creationId="{6B867B57-BD50-AD5A-8035-392DB84AA615}"/>
          </ac:spMkLst>
        </pc:spChg>
        <pc:spChg chg="add del mod">
          <ac:chgData name="Leke Lyu" userId="cc94ab73-ac5f-4de6-b8d0-6bbc783847a1" providerId="ADAL" clId="{9024C80C-DF20-7249-B31A-9CABB0D72329}" dt="2024-06-18T02:23:27.096" v="409" actId="478"/>
          <ac:spMkLst>
            <pc:docMk/>
            <pc:sldMk cId="1554336163" sldId="315"/>
            <ac:spMk id="6" creationId="{7E265152-B53C-5CA0-C0AB-E4EBFC162132}"/>
          </ac:spMkLst>
        </pc:spChg>
        <pc:spChg chg="mod">
          <ac:chgData name="Leke Lyu" userId="cc94ab73-ac5f-4de6-b8d0-6bbc783847a1" providerId="ADAL" clId="{9024C80C-DF20-7249-B31A-9CABB0D72329}" dt="2024-06-19T01:50:02.515" v="904"/>
          <ac:spMkLst>
            <pc:docMk/>
            <pc:sldMk cId="1554336163" sldId="315"/>
            <ac:spMk id="7" creationId="{3DABCFF5-FB4F-F98F-0FDD-92110EB865CC}"/>
          </ac:spMkLst>
        </pc:spChg>
        <pc:spChg chg="del mod">
          <ac:chgData name="Leke Lyu" userId="cc94ab73-ac5f-4de6-b8d0-6bbc783847a1" providerId="ADAL" clId="{9024C80C-DF20-7249-B31A-9CABB0D72329}" dt="2024-06-19T01:58:59.773" v="1015" actId="478"/>
          <ac:spMkLst>
            <pc:docMk/>
            <pc:sldMk cId="1554336163" sldId="315"/>
            <ac:spMk id="8" creationId="{FD52FC31-9EC5-ADD0-BB30-0FC4F769AD5D}"/>
          </ac:spMkLst>
        </pc:spChg>
        <pc:spChg chg="add del mod">
          <ac:chgData name="Leke Lyu" userId="cc94ab73-ac5f-4de6-b8d0-6bbc783847a1" providerId="ADAL" clId="{9024C80C-DF20-7249-B31A-9CABB0D72329}" dt="2024-06-18T02:23:31.461" v="411" actId="478"/>
          <ac:spMkLst>
            <pc:docMk/>
            <pc:sldMk cId="1554336163" sldId="315"/>
            <ac:spMk id="9" creationId="{44B3DB66-08B7-EA85-E0A1-E1D9FE603368}"/>
          </ac:spMkLst>
        </pc:spChg>
        <pc:spChg chg="add mod">
          <ac:chgData name="Leke Lyu" userId="cc94ab73-ac5f-4de6-b8d0-6bbc783847a1" providerId="ADAL" clId="{9024C80C-DF20-7249-B31A-9CABB0D72329}" dt="2024-06-19T01:58:33.167" v="978" actId="20577"/>
          <ac:spMkLst>
            <pc:docMk/>
            <pc:sldMk cId="1554336163" sldId="315"/>
            <ac:spMk id="10" creationId="{376DB20D-ECA7-3673-38F3-AF6E44C1D96A}"/>
          </ac:spMkLst>
        </pc:spChg>
        <pc:spChg chg="mod">
          <ac:chgData name="Leke Lyu" userId="cc94ab73-ac5f-4de6-b8d0-6bbc783847a1" providerId="ADAL" clId="{9024C80C-DF20-7249-B31A-9CABB0D72329}" dt="2024-06-19T01:50:02.515" v="904"/>
          <ac:spMkLst>
            <pc:docMk/>
            <pc:sldMk cId="1554336163" sldId="315"/>
            <ac:spMk id="11" creationId="{1D6F53B2-91EF-DF57-BBAE-5D3DF151950D}"/>
          </ac:spMkLst>
        </pc:spChg>
        <pc:spChg chg="add mod">
          <ac:chgData name="Leke Lyu" userId="cc94ab73-ac5f-4de6-b8d0-6bbc783847a1" providerId="ADAL" clId="{9024C80C-DF20-7249-B31A-9CABB0D72329}" dt="2024-06-18T02:34:57.979" v="544"/>
          <ac:spMkLst>
            <pc:docMk/>
            <pc:sldMk cId="1554336163" sldId="315"/>
            <ac:spMk id="11" creationId="{6BD518AC-6689-B091-82E5-834CB179625F}"/>
          </ac:spMkLst>
        </pc:spChg>
        <pc:spChg chg="add mod">
          <ac:chgData name="Leke Lyu" userId="cc94ab73-ac5f-4de6-b8d0-6bbc783847a1" providerId="ADAL" clId="{9024C80C-DF20-7249-B31A-9CABB0D72329}" dt="2024-06-19T01:58:52.170" v="1014" actId="20577"/>
          <ac:spMkLst>
            <pc:docMk/>
            <pc:sldMk cId="1554336163" sldId="315"/>
            <ac:spMk id="12" creationId="{6799A0AB-B701-FB20-D553-817A59FBFFE8}"/>
          </ac:spMkLst>
        </pc:spChg>
        <pc:spChg chg="add mod">
          <ac:chgData name="Leke Lyu" userId="cc94ab73-ac5f-4de6-b8d0-6bbc783847a1" providerId="ADAL" clId="{9024C80C-DF20-7249-B31A-9CABB0D72329}" dt="2024-06-18T02:34:57.979" v="544"/>
          <ac:spMkLst>
            <pc:docMk/>
            <pc:sldMk cId="1554336163" sldId="315"/>
            <ac:spMk id="13" creationId="{7E6082A4-8782-9258-7377-7CE9F8A49252}"/>
          </ac:spMkLst>
        </pc:spChg>
        <pc:spChg chg="add mod">
          <ac:chgData name="Leke Lyu" userId="cc94ab73-ac5f-4de6-b8d0-6bbc783847a1" providerId="ADAL" clId="{9024C80C-DF20-7249-B31A-9CABB0D72329}" dt="2024-06-18T02:34:57.979" v="544"/>
          <ac:spMkLst>
            <pc:docMk/>
            <pc:sldMk cId="1554336163" sldId="315"/>
            <ac:spMk id="14" creationId="{3CE602D1-6AE6-D2C4-7110-280D85A7D34A}"/>
          </ac:spMkLst>
        </pc:spChg>
        <pc:spChg chg="add mod">
          <ac:chgData name="Leke Lyu" userId="cc94ab73-ac5f-4de6-b8d0-6bbc783847a1" providerId="ADAL" clId="{9024C80C-DF20-7249-B31A-9CABB0D72329}" dt="2024-06-18T02:34:57.979" v="544"/>
          <ac:spMkLst>
            <pc:docMk/>
            <pc:sldMk cId="1554336163" sldId="315"/>
            <ac:spMk id="15" creationId="{58A16936-F2ED-E795-D9CA-D11B69DAF9AB}"/>
          </ac:spMkLst>
        </pc:spChg>
        <pc:spChg chg="mod">
          <ac:chgData name="Leke Lyu" userId="cc94ab73-ac5f-4de6-b8d0-6bbc783847a1" providerId="ADAL" clId="{9024C80C-DF20-7249-B31A-9CABB0D72329}" dt="2024-06-19T01:50:02.515" v="904"/>
          <ac:spMkLst>
            <pc:docMk/>
            <pc:sldMk cId="1554336163" sldId="315"/>
            <ac:spMk id="16" creationId="{59E31EC4-AD57-0F45-E7B0-15F80991AF2F}"/>
          </ac:spMkLst>
        </pc:spChg>
        <pc:spChg chg="mod">
          <ac:chgData name="Leke Lyu" userId="cc94ab73-ac5f-4de6-b8d0-6bbc783847a1" providerId="ADAL" clId="{9024C80C-DF20-7249-B31A-9CABB0D72329}" dt="2024-06-19T01:50:02.515" v="904"/>
          <ac:spMkLst>
            <pc:docMk/>
            <pc:sldMk cId="1554336163" sldId="315"/>
            <ac:spMk id="17" creationId="{9630C444-637D-D266-7E5F-CB98E909931A}"/>
          </ac:spMkLst>
        </pc:spChg>
        <pc:spChg chg="del mod">
          <ac:chgData name="Leke Lyu" userId="cc94ab73-ac5f-4de6-b8d0-6bbc783847a1" providerId="ADAL" clId="{9024C80C-DF20-7249-B31A-9CABB0D72329}" dt="2024-06-19T02:00:23.536" v="1032" actId="478"/>
          <ac:spMkLst>
            <pc:docMk/>
            <pc:sldMk cId="1554336163" sldId="315"/>
            <ac:spMk id="18" creationId="{20F0A48A-5DA6-A6AD-79B0-E447079BFB16}"/>
          </ac:spMkLst>
        </pc:spChg>
        <pc:spChg chg="add del mod">
          <ac:chgData name="Leke Lyu" userId="cc94ab73-ac5f-4de6-b8d0-6bbc783847a1" providerId="ADAL" clId="{9024C80C-DF20-7249-B31A-9CABB0D72329}" dt="2024-06-19T01:59:06.614" v="1017" actId="478"/>
          <ac:spMkLst>
            <pc:docMk/>
            <pc:sldMk cId="1554336163" sldId="315"/>
            <ac:spMk id="21" creationId="{64966D0F-9071-4FD0-E618-B38F46041A5B}"/>
          </ac:spMkLst>
        </pc:spChg>
        <pc:grpChg chg="add mod">
          <ac:chgData name="Leke Lyu" userId="cc94ab73-ac5f-4de6-b8d0-6bbc783847a1" providerId="ADAL" clId="{9024C80C-DF20-7249-B31A-9CABB0D72329}" dt="2024-06-19T01:52:29.050" v="917" actId="1076"/>
          <ac:grpSpMkLst>
            <pc:docMk/>
            <pc:sldMk cId="1554336163" sldId="315"/>
            <ac:grpSpMk id="3" creationId="{2F6C138A-4CDC-3448-0C06-92CD352A24A6}"/>
          </ac:grpSpMkLst>
        </pc:grpChg>
        <pc:grpChg chg="add mod">
          <ac:chgData name="Leke Lyu" userId="cc94ab73-ac5f-4de6-b8d0-6bbc783847a1" providerId="ADAL" clId="{9024C80C-DF20-7249-B31A-9CABB0D72329}" dt="2024-06-19T01:52:32.334" v="918" actId="1076"/>
          <ac:grpSpMkLst>
            <pc:docMk/>
            <pc:sldMk cId="1554336163" sldId="315"/>
            <ac:grpSpMk id="9" creationId="{2A18E732-53B8-2BE8-8A98-EE66B863A63F}"/>
          </ac:grpSpMkLst>
        </pc:grpChg>
        <pc:picChg chg="del">
          <ac:chgData name="Leke Lyu" userId="cc94ab73-ac5f-4de6-b8d0-6bbc783847a1" providerId="ADAL" clId="{9024C80C-DF20-7249-B31A-9CABB0D72329}" dt="2024-06-18T02:23:23.994" v="408" actId="478"/>
          <ac:picMkLst>
            <pc:docMk/>
            <pc:sldMk cId="1554336163" sldId="315"/>
            <ac:picMk id="8" creationId="{9C56F9FD-7DBB-2DF6-1AD1-4B2023DB5628}"/>
          </ac:picMkLst>
        </pc:picChg>
        <pc:picChg chg="add del mod">
          <ac:chgData name="Leke Lyu" userId="cc94ab73-ac5f-4de6-b8d0-6bbc783847a1" providerId="ADAL" clId="{9024C80C-DF20-7249-B31A-9CABB0D72329}" dt="2024-06-19T01:50:31.472" v="907" actId="478"/>
          <ac:picMkLst>
            <pc:docMk/>
            <pc:sldMk cId="1554336163" sldId="315"/>
            <ac:picMk id="19" creationId="{F5456B17-958B-7372-DE02-482AB86C1052}"/>
          </ac:picMkLst>
        </pc:picChg>
        <pc:picChg chg="add mod">
          <ac:chgData name="Leke Lyu" userId="cc94ab73-ac5f-4de6-b8d0-6bbc783847a1" providerId="ADAL" clId="{9024C80C-DF20-7249-B31A-9CABB0D72329}" dt="2024-06-19T01:50:59.539" v="909" actId="14100"/>
          <ac:picMkLst>
            <pc:docMk/>
            <pc:sldMk cId="1554336163" sldId="315"/>
            <ac:picMk id="20" creationId="{CD4C57BB-54DC-95DB-5675-091620FBD39D}"/>
          </ac:picMkLst>
        </pc:picChg>
      </pc:sldChg>
      <pc:sldChg chg="addSp delSp modSp new mod ord">
        <pc:chgData name="Leke Lyu" userId="cc94ab73-ac5f-4de6-b8d0-6bbc783847a1" providerId="ADAL" clId="{9024C80C-DF20-7249-B31A-9CABB0D72329}" dt="2024-06-19T01:59:41.169" v="1026"/>
        <pc:sldMkLst>
          <pc:docMk/>
          <pc:sldMk cId="1336632889" sldId="316"/>
        </pc:sldMkLst>
        <pc:spChg chg="mod">
          <ac:chgData name="Leke Lyu" userId="cc94ab73-ac5f-4de6-b8d0-6bbc783847a1" providerId="ADAL" clId="{9024C80C-DF20-7249-B31A-9CABB0D72329}" dt="2024-06-19T01:48:30.594" v="899"/>
          <ac:spMkLst>
            <pc:docMk/>
            <pc:sldMk cId="1336632889" sldId="316"/>
            <ac:spMk id="2" creationId="{7660E224-2746-2087-D3E0-D1BA5FEA0897}"/>
          </ac:spMkLst>
        </pc:spChg>
        <pc:spChg chg="del">
          <ac:chgData name="Leke Lyu" userId="cc94ab73-ac5f-4de6-b8d0-6bbc783847a1" providerId="ADAL" clId="{9024C80C-DF20-7249-B31A-9CABB0D72329}" dt="2024-06-18T02:36:22.445" v="581" actId="478"/>
          <ac:spMkLst>
            <pc:docMk/>
            <pc:sldMk cId="1336632889" sldId="316"/>
            <ac:spMk id="3" creationId="{C62334F0-34B3-4F26-6827-D84710FDCA68}"/>
          </ac:spMkLst>
        </pc:spChg>
        <pc:spChg chg="mod">
          <ac:chgData name="Leke Lyu" userId="cc94ab73-ac5f-4de6-b8d0-6bbc783847a1" providerId="ADAL" clId="{9024C80C-DF20-7249-B31A-9CABB0D72329}" dt="2024-06-19T01:48:30.594" v="899"/>
          <ac:spMkLst>
            <pc:docMk/>
            <pc:sldMk cId="1336632889" sldId="316"/>
            <ac:spMk id="4" creationId="{665C410E-26BC-A8A7-72E7-039F078CBEF8}"/>
          </ac:spMkLst>
        </pc:spChg>
        <pc:spChg chg="mod">
          <ac:chgData name="Leke Lyu" userId="cc94ab73-ac5f-4de6-b8d0-6bbc783847a1" providerId="ADAL" clId="{9024C80C-DF20-7249-B31A-9CABB0D72329}" dt="2024-06-19T01:49:55.453" v="902"/>
          <ac:spMkLst>
            <pc:docMk/>
            <pc:sldMk cId="1336632889" sldId="316"/>
            <ac:spMk id="5" creationId="{FAC838F7-9B80-1D38-CDD9-147A3A67C159}"/>
          </ac:spMkLst>
        </pc:spChg>
        <pc:spChg chg="mod">
          <ac:chgData name="Leke Lyu" userId="cc94ab73-ac5f-4de6-b8d0-6bbc783847a1" providerId="ADAL" clId="{9024C80C-DF20-7249-B31A-9CABB0D72329}" dt="2024-06-19T01:49:55.453" v="902"/>
          <ac:spMkLst>
            <pc:docMk/>
            <pc:sldMk cId="1336632889" sldId="316"/>
            <ac:spMk id="6" creationId="{D7E60075-DA96-67CC-B8AD-A873758BEAF8}"/>
          </ac:spMkLst>
        </pc:spChg>
        <pc:spChg chg="mod">
          <ac:chgData name="Leke Lyu" userId="cc94ab73-ac5f-4de6-b8d0-6bbc783847a1" providerId="ADAL" clId="{9024C80C-DF20-7249-B31A-9CABB0D72329}" dt="2024-06-19T01:49:55.453" v="902"/>
          <ac:spMkLst>
            <pc:docMk/>
            <pc:sldMk cId="1336632889" sldId="316"/>
            <ac:spMk id="7" creationId="{B0EBAFE4-0853-FB85-F284-1BA8FA767214}"/>
          </ac:spMkLst>
        </pc:spChg>
        <pc:spChg chg="mod">
          <ac:chgData name="Leke Lyu" userId="cc94ab73-ac5f-4de6-b8d0-6bbc783847a1" providerId="ADAL" clId="{9024C80C-DF20-7249-B31A-9CABB0D72329}" dt="2024-06-19T01:49:55.453" v="902"/>
          <ac:spMkLst>
            <pc:docMk/>
            <pc:sldMk cId="1336632889" sldId="316"/>
            <ac:spMk id="8" creationId="{054CCFD6-AA95-71D6-54A3-368ECB15C5F8}"/>
          </ac:spMkLst>
        </pc:spChg>
        <pc:spChg chg="mod">
          <ac:chgData name="Leke Lyu" userId="cc94ab73-ac5f-4de6-b8d0-6bbc783847a1" providerId="ADAL" clId="{9024C80C-DF20-7249-B31A-9CABB0D72329}" dt="2024-06-19T01:49:55.453" v="902"/>
          <ac:spMkLst>
            <pc:docMk/>
            <pc:sldMk cId="1336632889" sldId="316"/>
            <ac:spMk id="10" creationId="{ABAA0A49-3B13-9C4F-695B-2620919CC376}"/>
          </ac:spMkLst>
        </pc:spChg>
        <pc:spChg chg="mod">
          <ac:chgData name="Leke Lyu" userId="cc94ab73-ac5f-4de6-b8d0-6bbc783847a1" providerId="ADAL" clId="{9024C80C-DF20-7249-B31A-9CABB0D72329}" dt="2024-06-19T01:49:55.453" v="902"/>
          <ac:spMkLst>
            <pc:docMk/>
            <pc:sldMk cId="1336632889" sldId="316"/>
            <ac:spMk id="11" creationId="{6EFB3C5F-8F50-D4B7-4967-4EDC89C04708}"/>
          </ac:spMkLst>
        </pc:spChg>
        <pc:spChg chg="mod">
          <ac:chgData name="Leke Lyu" userId="cc94ab73-ac5f-4de6-b8d0-6bbc783847a1" providerId="ADAL" clId="{9024C80C-DF20-7249-B31A-9CABB0D72329}" dt="2024-06-19T01:49:55.453" v="902"/>
          <ac:spMkLst>
            <pc:docMk/>
            <pc:sldMk cId="1336632889" sldId="316"/>
            <ac:spMk id="12" creationId="{CD373DC8-2FA8-1A7E-ECE0-F7A1E46DD3C8}"/>
          </ac:spMkLst>
        </pc:spChg>
        <pc:spChg chg="mod">
          <ac:chgData name="Leke Lyu" userId="cc94ab73-ac5f-4de6-b8d0-6bbc783847a1" providerId="ADAL" clId="{9024C80C-DF20-7249-B31A-9CABB0D72329}" dt="2024-06-19T01:49:55.453" v="902"/>
          <ac:spMkLst>
            <pc:docMk/>
            <pc:sldMk cId="1336632889" sldId="316"/>
            <ac:spMk id="13" creationId="{B9429C85-CC69-A623-AB2D-3474A020B752}"/>
          </ac:spMkLst>
        </pc:spChg>
        <pc:spChg chg="mod">
          <ac:chgData name="Leke Lyu" userId="cc94ab73-ac5f-4de6-b8d0-6bbc783847a1" providerId="ADAL" clId="{9024C80C-DF20-7249-B31A-9CABB0D72329}" dt="2024-06-19T01:51:48.601" v="914"/>
          <ac:spMkLst>
            <pc:docMk/>
            <pc:sldMk cId="1336632889" sldId="316"/>
            <ac:spMk id="16" creationId="{3F5F0BF4-4EEC-0432-C483-2286F576C233}"/>
          </ac:spMkLst>
        </pc:spChg>
        <pc:spChg chg="mod">
          <ac:chgData name="Leke Lyu" userId="cc94ab73-ac5f-4de6-b8d0-6bbc783847a1" providerId="ADAL" clId="{9024C80C-DF20-7249-B31A-9CABB0D72329}" dt="2024-06-19T01:51:48.601" v="914"/>
          <ac:spMkLst>
            <pc:docMk/>
            <pc:sldMk cId="1336632889" sldId="316"/>
            <ac:spMk id="17" creationId="{20C12376-9AF5-AA89-FB24-F602EFEDBCAD}"/>
          </ac:spMkLst>
        </pc:spChg>
        <pc:spChg chg="mod">
          <ac:chgData name="Leke Lyu" userId="cc94ab73-ac5f-4de6-b8d0-6bbc783847a1" providerId="ADAL" clId="{9024C80C-DF20-7249-B31A-9CABB0D72329}" dt="2024-06-19T01:51:48.601" v="914"/>
          <ac:spMkLst>
            <pc:docMk/>
            <pc:sldMk cId="1336632889" sldId="316"/>
            <ac:spMk id="18" creationId="{FCDDE8B1-A6A6-6352-5EDA-AEEB03B4EFF0}"/>
          </ac:spMkLst>
        </pc:spChg>
        <pc:spChg chg="mod">
          <ac:chgData name="Leke Lyu" userId="cc94ab73-ac5f-4de6-b8d0-6bbc783847a1" providerId="ADAL" clId="{9024C80C-DF20-7249-B31A-9CABB0D72329}" dt="2024-06-19T01:51:48.601" v="914"/>
          <ac:spMkLst>
            <pc:docMk/>
            <pc:sldMk cId="1336632889" sldId="316"/>
            <ac:spMk id="19" creationId="{9106A77F-29C2-EF2C-7B59-9E79754565B3}"/>
          </ac:spMkLst>
        </pc:spChg>
        <pc:spChg chg="mod">
          <ac:chgData name="Leke Lyu" userId="cc94ab73-ac5f-4de6-b8d0-6bbc783847a1" providerId="ADAL" clId="{9024C80C-DF20-7249-B31A-9CABB0D72329}" dt="2024-06-19T01:51:48.601" v="914"/>
          <ac:spMkLst>
            <pc:docMk/>
            <pc:sldMk cId="1336632889" sldId="316"/>
            <ac:spMk id="21" creationId="{65D8DFCD-0527-83FE-3E68-4359CAC8E220}"/>
          </ac:spMkLst>
        </pc:spChg>
        <pc:spChg chg="mod">
          <ac:chgData name="Leke Lyu" userId="cc94ab73-ac5f-4de6-b8d0-6bbc783847a1" providerId="ADAL" clId="{9024C80C-DF20-7249-B31A-9CABB0D72329}" dt="2024-06-19T01:51:48.601" v="914"/>
          <ac:spMkLst>
            <pc:docMk/>
            <pc:sldMk cId="1336632889" sldId="316"/>
            <ac:spMk id="22" creationId="{9C09DA1C-0B58-F831-E1CF-B3EC43C456D1}"/>
          </ac:spMkLst>
        </pc:spChg>
        <pc:spChg chg="mod">
          <ac:chgData name="Leke Lyu" userId="cc94ab73-ac5f-4de6-b8d0-6bbc783847a1" providerId="ADAL" clId="{9024C80C-DF20-7249-B31A-9CABB0D72329}" dt="2024-06-19T01:51:48.601" v="914"/>
          <ac:spMkLst>
            <pc:docMk/>
            <pc:sldMk cId="1336632889" sldId="316"/>
            <ac:spMk id="23" creationId="{030D0187-F4D9-3840-5E58-60A877AE2194}"/>
          </ac:spMkLst>
        </pc:spChg>
        <pc:spChg chg="mod">
          <ac:chgData name="Leke Lyu" userId="cc94ab73-ac5f-4de6-b8d0-6bbc783847a1" providerId="ADAL" clId="{9024C80C-DF20-7249-B31A-9CABB0D72329}" dt="2024-06-19T01:51:48.601" v="914"/>
          <ac:spMkLst>
            <pc:docMk/>
            <pc:sldMk cId="1336632889" sldId="316"/>
            <ac:spMk id="24" creationId="{A2EC82ED-0558-C174-0952-930691291861}"/>
          </ac:spMkLst>
        </pc:spChg>
        <pc:spChg chg="add del mod">
          <ac:chgData name="Leke Lyu" userId="cc94ab73-ac5f-4de6-b8d0-6bbc783847a1" providerId="ADAL" clId="{9024C80C-DF20-7249-B31A-9CABB0D72329}" dt="2024-06-19T01:59:14.786" v="1019" actId="478"/>
          <ac:spMkLst>
            <pc:docMk/>
            <pc:sldMk cId="1336632889" sldId="316"/>
            <ac:spMk id="26" creationId="{9536D56A-E287-2EFA-9E56-41137E333E06}"/>
          </ac:spMkLst>
        </pc:spChg>
        <pc:spChg chg="mod">
          <ac:chgData name="Leke Lyu" userId="cc94ab73-ac5f-4de6-b8d0-6bbc783847a1" providerId="ADAL" clId="{9024C80C-DF20-7249-B31A-9CABB0D72329}" dt="2024-06-19T01:59:41.169" v="1026"/>
          <ac:spMkLst>
            <pc:docMk/>
            <pc:sldMk cId="1336632889" sldId="316"/>
            <ac:spMk id="28" creationId="{00134942-C8E4-FD4D-B04A-32F521DF3E97}"/>
          </ac:spMkLst>
        </pc:spChg>
        <pc:spChg chg="mod">
          <ac:chgData name="Leke Lyu" userId="cc94ab73-ac5f-4de6-b8d0-6bbc783847a1" providerId="ADAL" clId="{9024C80C-DF20-7249-B31A-9CABB0D72329}" dt="2024-06-19T01:59:41.169" v="1026"/>
          <ac:spMkLst>
            <pc:docMk/>
            <pc:sldMk cId="1336632889" sldId="316"/>
            <ac:spMk id="29" creationId="{14A15C77-754B-EE39-72AC-FB9CD4C3ECE6}"/>
          </ac:spMkLst>
        </pc:spChg>
        <pc:spChg chg="mod">
          <ac:chgData name="Leke Lyu" userId="cc94ab73-ac5f-4de6-b8d0-6bbc783847a1" providerId="ADAL" clId="{9024C80C-DF20-7249-B31A-9CABB0D72329}" dt="2024-06-19T01:59:41.169" v="1026"/>
          <ac:spMkLst>
            <pc:docMk/>
            <pc:sldMk cId="1336632889" sldId="316"/>
            <ac:spMk id="30" creationId="{8637C5D1-269B-846A-649F-4570E3AFC453}"/>
          </ac:spMkLst>
        </pc:spChg>
        <pc:spChg chg="mod">
          <ac:chgData name="Leke Lyu" userId="cc94ab73-ac5f-4de6-b8d0-6bbc783847a1" providerId="ADAL" clId="{9024C80C-DF20-7249-B31A-9CABB0D72329}" dt="2024-06-19T01:59:41.169" v="1026"/>
          <ac:spMkLst>
            <pc:docMk/>
            <pc:sldMk cId="1336632889" sldId="316"/>
            <ac:spMk id="32" creationId="{45245032-1262-268C-7321-604A7A9D579C}"/>
          </ac:spMkLst>
        </pc:spChg>
        <pc:spChg chg="mod">
          <ac:chgData name="Leke Lyu" userId="cc94ab73-ac5f-4de6-b8d0-6bbc783847a1" providerId="ADAL" clId="{9024C80C-DF20-7249-B31A-9CABB0D72329}" dt="2024-06-19T01:59:41.169" v="1026"/>
          <ac:spMkLst>
            <pc:docMk/>
            <pc:sldMk cId="1336632889" sldId="316"/>
            <ac:spMk id="33" creationId="{C0D00B78-F752-25CA-FBAC-60C072FE86A6}"/>
          </ac:spMkLst>
        </pc:spChg>
        <pc:spChg chg="mod">
          <ac:chgData name="Leke Lyu" userId="cc94ab73-ac5f-4de6-b8d0-6bbc783847a1" providerId="ADAL" clId="{9024C80C-DF20-7249-B31A-9CABB0D72329}" dt="2024-06-19T01:59:41.169" v="1026"/>
          <ac:spMkLst>
            <pc:docMk/>
            <pc:sldMk cId="1336632889" sldId="316"/>
            <ac:spMk id="34" creationId="{0CF611B2-7311-BC30-4322-5C8647549201}"/>
          </ac:spMkLst>
        </pc:spChg>
        <pc:grpChg chg="add del mod">
          <ac:chgData name="Leke Lyu" userId="cc94ab73-ac5f-4de6-b8d0-6bbc783847a1" providerId="ADAL" clId="{9024C80C-DF20-7249-B31A-9CABB0D72329}" dt="2024-06-19T01:51:48.153" v="913" actId="478"/>
          <ac:grpSpMkLst>
            <pc:docMk/>
            <pc:sldMk cId="1336632889" sldId="316"/>
            <ac:grpSpMk id="3" creationId="{667E5DDA-49F1-829A-2E9F-9F726EE42D0F}"/>
          </ac:grpSpMkLst>
        </pc:grpChg>
        <pc:grpChg chg="add del mod">
          <ac:chgData name="Leke Lyu" userId="cc94ab73-ac5f-4de6-b8d0-6bbc783847a1" providerId="ADAL" clId="{9024C80C-DF20-7249-B31A-9CABB0D72329}" dt="2024-06-19T01:51:46.471" v="912" actId="478"/>
          <ac:grpSpMkLst>
            <pc:docMk/>
            <pc:sldMk cId="1336632889" sldId="316"/>
            <ac:grpSpMk id="9" creationId="{BA829F27-2CE5-23F8-A195-7F7B6F085838}"/>
          </ac:grpSpMkLst>
        </pc:grpChg>
        <pc:grpChg chg="add del mod">
          <ac:chgData name="Leke Lyu" userId="cc94ab73-ac5f-4de6-b8d0-6bbc783847a1" providerId="ADAL" clId="{9024C80C-DF20-7249-B31A-9CABB0D72329}" dt="2024-06-19T01:59:25.275" v="1023" actId="478"/>
          <ac:grpSpMkLst>
            <pc:docMk/>
            <pc:sldMk cId="1336632889" sldId="316"/>
            <ac:grpSpMk id="15" creationId="{C224833D-D9E8-AC21-D0EE-77CD2D9720C7}"/>
          </ac:grpSpMkLst>
        </pc:grpChg>
        <pc:grpChg chg="add del mod">
          <ac:chgData name="Leke Lyu" userId="cc94ab73-ac5f-4de6-b8d0-6bbc783847a1" providerId="ADAL" clId="{9024C80C-DF20-7249-B31A-9CABB0D72329}" dt="2024-06-19T01:59:26.993" v="1024" actId="478"/>
          <ac:grpSpMkLst>
            <pc:docMk/>
            <pc:sldMk cId="1336632889" sldId="316"/>
            <ac:grpSpMk id="20" creationId="{475A3489-8A45-0F72-75BC-3CB1FF7A742B}"/>
          </ac:grpSpMkLst>
        </pc:grpChg>
        <pc:grpChg chg="add mod">
          <ac:chgData name="Leke Lyu" userId="cc94ab73-ac5f-4de6-b8d0-6bbc783847a1" providerId="ADAL" clId="{9024C80C-DF20-7249-B31A-9CABB0D72329}" dt="2024-06-19T01:59:41.169" v="1026"/>
          <ac:grpSpMkLst>
            <pc:docMk/>
            <pc:sldMk cId="1336632889" sldId="316"/>
            <ac:grpSpMk id="27" creationId="{261379AE-FA3E-ED01-05C5-3A3440C0B5A4}"/>
          </ac:grpSpMkLst>
        </pc:grpChg>
        <pc:grpChg chg="add mod">
          <ac:chgData name="Leke Lyu" userId="cc94ab73-ac5f-4de6-b8d0-6bbc783847a1" providerId="ADAL" clId="{9024C80C-DF20-7249-B31A-9CABB0D72329}" dt="2024-06-19T01:59:41.169" v="1026"/>
          <ac:grpSpMkLst>
            <pc:docMk/>
            <pc:sldMk cId="1336632889" sldId="316"/>
            <ac:grpSpMk id="31" creationId="{1C576AF2-CDF7-76E1-4F38-34E3FDDDDD04}"/>
          </ac:grpSpMkLst>
        </pc:grpChg>
        <pc:picChg chg="add del mod">
          <ac:chgData name="Leke Lyu" userId="cc94ab73-ac5f-4de6-b8d0-6bbc783847a1" providerId="ADAL" clId="{9024C80C-DF20-7249-B31A-9CABB0D72329}" dt="2024-06-19T01:51:45.171" v="911" actId="478"/>
          <ac:picMkLst>
            <pc:docMk/>
            <pc:sldMk cId="1336632889" sldId="316"/>
            <ac:picMk id="14" creationId="{3F1E7916-2239-A522-33EC-414B29CBA82F}"/>
          </ac:picMkLst>
        </pc:picChg>
        <pc:picChg chg="add del mod">
          <ac:chgData name="Leke Lyu" userId="cc94ab73-ac5f-4de6-b8d0-6bbc783847a1" providerId="ADAL" clId="{9024C80C-DF20-7249-B31A-9CABB0D72329}" dt="2024-06-19T01:59:28.421" v="1025" actId="478"/>
          <ac:picMkLst>
            <pc:docMk/>
            <pc:sldMk cId="1336632889" sldId="316"/>
            <ac:picMk id="25" creationId="{260B60BB-AE1A-B56F-97D7-CAEAE5FD897E}"/>
          </ac:picMkLst>
        </pc:picChg>
        <pc:picChg chg="add mod">
          <ac:chgData name="Leke Lyu" userId="cc94ab73-ac5f-4de6-b8d0-6bbc783847a1" providerId="ADAL" clId="{9024C80C-DF20-7249-B31A-9CABB0D72329}" dt="2024-06-19T01:59:41.169" v="1026"/>
          <ac:picMkLst>
            <pc:docMk/>
            <pc:sldMk cId="1336632889" sldId="316"/>
            <ac:picMk id="35" creationId="{2B20283A-2CFB-50C9-F284-990873205C82}"/>
          </ac:picMkLst>
        </pc:picChg>
      </pc:sldChg>
      <pc:sldChg chg="addSp modSp add mod ord">
        <pc:chgData name="Leke Lyu" userId="cc94ab73-ac5f-4de6-b8d0-6bbc783847a1" providerId="ADAL" clId="{9024C80C-DF20-7249-B31A-9CABB0D72329}" dt="2024-06-19T02:06:04.434" v="1057"/>
        <pc:sldMkLst>
          <pc:docMk/>
          <pc:sldMk cId="3983883168" sldId="317"/>
        </pc:sldMkLst>
        <pc:spChg chg="mod">
          <ac:chgData name="Leke Lyu" userId="cc94ab73-ac5f-4de6-b8d0-6bbc783847a1" providerId="ADAL" clId="{9024C80C-DF20-7249-B31A-9CABB0D72329}" dt="2024-06-19T01:48:30.594" v="899"/>
          <ac:spMkLst>
            <pc:docMk/>
            <pc:sldMk cId="3983883168" sldId="317"/>
            <ac:spMk id="2" creationId="{7660E224-2746-2087-D3E0-D1BA5FEA0897}"/>
          </ac:spMkLst>
        </pc:spChg>
        <pc:spChg chg="mod">
          <ac:chgData name="Leke Lyu" userId="cc94ab73-ac5f-4de6-b8d0-6bbc783847a1" providerId="ADAL" clId="{9024C80C-DF20-7249-B31A-9CABB0D72329}" dt="2024-06-19T01:48:30.594" v="899"/>
          <ac:spMkLst>
            <pc:docMk/>
            <pc:sldMk cId="3983883168" sldId="317"/>
            <ac:spMk id="4" creationId="{665C410E-26BC-A8A7-72E7-039F078CBEF8}"/>
          </ac:spMkLst>
        </pc:spChg>
        <pc:spChg chg="mod">
          <ac:chgData name="Leke Lyu" userId="cc94ab73-ac5f-4de6-b8d0-6bbc783847a1" providerId="ADAL" clId="{9024C80C-DF20-7249-B31A-9CABB0D72329}" dt="2024-06-19T02:06:04.434" v="1057"/>
          <ac:spMkLst>
            <pc:docMk/>
            <pc:sldMk cId="3983883168" sldId="317"/>
            <ac:spMk id="5" creationId="{5DD5BBFF-D5F3-F029-DB64-7A8EDA983258}"/>
          </ac:spMkLst>
        </pc:spChg>
        <pc:spChg chg="mod">
          <ac:chgData name="Leke Lyu" userId="cc94ab73-ac5f-4de6-b8d0-6bbc783847a1" providerId="ADAL" clId="{9024C80C-DF20-7249-B31A-9CABB0D72329}" dt="2024-06-19T02:06:04.434" v="1057"/>
          <ac:spMkLst>
            <pc:docMk/>
            <pc:sldMk cId="3983883168" sldId="317"/>
            <ac:spMk id="6" creationId="{5604DF43-9580-B4E2-A9A3-507EF565847E}"/>
          </ac:spMkLst>
        </pc:spChg>
        <pc:spChg chg="mod">
          <ac:chgData name="Leke Lyu" userId="cc94ab73-ac5f-4de6-b8d0-6bbc783847a1" providerId="ADAL" clId="{9024C80C-DF20-7249-B31A-9CABB0D72329}" dt="2024-06-19T02:06:04.434" v="1057"/>
          <ac:spMkLst>
            <pc:docMk/>
            <pc:sldMk cId="3983883168" sldId="317"/>
            <ac:spMk id="7" creationId="{95A934B9-DDC5-8856-C2D7-F1EEC59392D1}"/>
          </ac:spMkLst>
        </pc:spChg>
        <pc:spChg chg="mod">
          <ac:chgData name="Leke Lyu" userId="cc94ab73-ac5f-4de6-b8d0-6bbc783847a1" providerId="ADAL" clId="{9024C80C-DF20-7249-B31A-9CABB0D72329}" dt="2024-06-19T02:06:04.434" v="1057"/>
          <ac:spMkLst>
            <pc:docMk/>
            <pc:sldMk cId="3983883168" sldId="317"/>
            <ac:spMk id="9" creationId="{E8EAFDC1-EEC3-C3B9-4FA5-5BB11D5EDDF8}"/>
          </ac:spMkLst>
        </pc:spChg>
        <pc:spChg chg="mod">
          <ac:chgData name="Leke Lyu" userId="cc94ab73-ac5f-4de6-b8d0-6bbc783847a1" providerId="ADAL" clId="{9024C80C-DF20-7249-B31A-9CABB0D72329}" dt="2024-06-19T02:06:04.434" v="1057"/>
          <ac:spMkLst>
            <pc:docMk/>
            <pc:sldMk cId="3983883168" sldId="317"/>
            <ac:spMk id="10" creationId="{18B4CB19-E294-48A0-B3D5-5C7E1F2144BC}"/>
          </ac:spMkLst>
        </pc:spChg>
        <pc:spChg chg="mod">
          <ac:chgData name="Leke Lyu" userId="cc94ab73-ac5f-4de6-b8d0-6bbc783847a1" providerId="ADAL" clId="{9024C80C-DF20-7249-B31A-9CABB0D72329}" dt="2024-06-19T02:06:04.434" v="1057"/>
          <ac:spMkLst>
            <pc:docMk/>
            <pc:sldMk cId="3983883168" sldId="317"/>
            <ac:spMk id="11" creationId="{F2EE95B0-974B-E4B8-9765-BCADB688D2E4}"/>
          </ac:spMkLst>
        </pc:spChg>
        <pc:grpChg chg="add mod">
          <ac:chgData name="Leke Lyu" userId="cc94ab73-ac5f-4de6-b8d0-6bbc783847a1" providerId="ADAL" clId="{9024C80C-DF20-7249-B31A-9CABB0D72329}" dt="2024-06-19T02:06:04.434" v="1057"/>
          <ac:grpSpMkLst>
            <pc:docMk/>
            <pc:sldMk cId="3983883168" sldId="317"/>
            <ac:grpSpMk id="3" creationId="{71CCA33F-7A35-6648-4227-1AA5C4883F1C}"/>
          </ac:grpSpMkLst>
        </pc:grpChg>
        <pc:grpChg chg="add mod">
          <ac:chgData name="Leke Lyu" userId="cc94ab73-ac5f-4de6-b8d0-6bbc783847a1" providerId="ADAL" clId="{9024C80C-DF20-7249-B31A-9CABB0D72329}" dt="2024-06-19T02:06:04.434" v="1057"/>
          <ac:grpSpMkLst>
            <pc:docMk/>
            <pc:sldMk cId="3983883168" sldId="317"/>
            <ac:grpSpMk id="8" creationId="{306D232F-9598-FF5F-0411-B2C52076A396}"/>
          </ac:grpSpMkLst>
        </pc:grpChg>
        <pc:picChg chg="add mod">
          <ac:chgData name="Leke Lyu" userId="cc94ab73-ac5f-4de6-b8d0-6bbc783847a1" providerId="ADAL" clId="{9024C80C-DF20-7249-B31A-9CABB0D72329}" dt="2024-06-19T02:06:04.434" v="1057"/>
          <ac:picMkLst>
            <pc:docMk/>
            <pc:sldMk cId="3983883168" sldId="317"/>
            <ac:picMk id="12" creationId="{72F0A9C9-0813-A2D6-D910-A83CAAC834D8}"/>
          </ac:picMkLst>
        </pc:picChg>
      </pc:sldChg>
      <pc:sldChg chg="addSp delSp modSp new mod modAnim modNotesTx">
        <pc:chgData name="Leke Lyu" userId="cc94ab73-ac5f-4de6-b8d0-6bbc783847a1" providerId="ADAL" clId="{9024C80C-DF20-7249-B31A-9CABB0D72329}" dt="2024-06-19T02:06:10.941" v="1058"/>
        <pc:sldMkLst>
          <pc:docMk/>
          <pc:sldMk cId="3885428112" sldId="318"/>
        </pc:sldMkLst>
        <pc:spChg chg="del">
          <ac:chgData name="Leke Lyu" userId="cc94ab73-ac5f-4de6-b8d0-6bbc783847a1" providerId="ADAL" clId="{9024C80C-DF20-7249-B31A-9CABB0D72329}" dt="2024-06-18T02:44:07.651" v="591" actId="478"/>
          <ac:spMkLst>
            <pc:docMk/>
            <pc:sldMk cId="3885428112" sldId="318"/>
            <ac:spMk id="2" creationId="{D4AB5C88-9A6F-96CA-8DF1-605796BFD318}"/>
          </ac:spMkLst>
        </pc:spChg>
        <pc:spChg chg="mod">
          <ac:chgData name="Leke Lyu" userId="cc94ab73-ac5f-4de6-b8d0-6bbc783847a1" providerId="ADAL" clId="{9024C80C-DF20-7249-B31A-9CABB0D72329}" dt="2024-06-19T02:06:10.941" v="1058"/>
          <ac:spMkLst>
            <pc:docMk/>
            <pc:sldMk cId="3885428112" sldId="318"/>
            <ac:spMk id="3" creationId="{4EDD963F-638B-1894-6234-6E3CE04A9F6C}"/>
          </ac:spMkLst>
        </pc:spChg>
        <pc:spChg chg="del">
          <ac:chgData name="Leke Lyu" userId="cc94ab73-ac5f-4de6-b8d0-6bbc783847a1" providerId="ADAL" clId="{9024C80C-DF20-7249-B31A-9CABB0D72329}" dt="2024-06-18T02:44:11.116" v="592" actId="478"/>
          <ac:spMkLst>
            <pc:docMk/>
            <pc:sldMk cId="3885428112" sldId="318"/>
            <ac:spMk id="3" creationId="{C1AB9F6F-AC1E-72FF-0963-D80B4573CFF1}"/>
          </ac:spMkLst>
        </pc:spChg>
        <pc:spChg chg="mod">
          <ac:chgData name="Leke Lyu" userId="cc94ab73-ac5f-4de6-b8d0-6bbc783847a1" providerId="ADAL" clId="{9024C80C-DF20-7249-B31A-9CABB0D72329}" dt="2024-06-19T01:48:30.594" v="899"/>
          <ac:spMkLst>
            <pc:docMk/>
            <pc:sldMk cId="3885428112" sldId="318"/>
            <ac:spMk id="4" creationId="{781A8696-D1A6-B0C8-0871-79B2597EA2A5}"/>
          </ac:spMkLst>
        </pc:spChg>
        <pc:spChg chg="mod">
          <ac:chgData name="Leke Lyu" userId="cc94ab73-ac5f-4de6-b8d0-6bbc783847a1" providerId="ADAL" clId="{9024C80C-DF20-7249-B31A-9CABB0D72329}" dt="2024-06-19T02:06:10.941" v="1058"/>
          <ac:spMkLst>
            <pc:docMk/>
            <pc:sldMk cId="3885428112" sldId="318"/>
            <ac:spMk id="5" creationId="{B5181645-095B-33F5-A59F-C23720AB823E}"/>
          </ac:spMkLst>
        </pc:spChg>
        <pc:spChg chg="add mod">
          <ac:chgData name="Leke Lyu" userId="cc94ab73-ac5f-4de6-b8d0-6bbc783847a1" providerId="ADAL" clId="{9024C80C-DF20-7249-B31A-9CABB0D72329}" dt="2024-06-18T02:45:33.046" v="599" actId="208"/>
          <ac:spMkLst>
            <pc:docMk/>
            <pc:sldMk cId="3885428112" sldId="318"/>
            <ac:spMk id="7" creationId="{DD2D4607-0A2E-2221-8C68-AAA5FCBFB7D9}"/>
          </ac:spMkLst>
        </pc:spChg>
        <pc:spChg chg="add mod">
          <ac:chgData name="Leke Lyu" userId="cc94ab73-ac5f-4de6-b8d0-6bbc783847a1" providerId="ADAL" clId="{9024C80C-DF20-7249-B31A-9CABB0D72329}" dt="2024-06-18T02:46:06.221" v="602" actId="14100"/>
          <ac:spMkLst>
            <pc:docMk/>
            <pc:sldMk cId="3885428112" sldId="318"/>
            <ac:spMk id="8" creationId="{5AB8FA73-8A2A-7D10-446F-E225E4540A3C}"/>
          </ac:spMkLst>
        </pc:spChg>
        <pc:spChg chg="mod">
          <ac:chgData name="Leke Lyu" userId="cc94ab73-ac5f-4de6-b8d0-6bbc783847a1" providerId="ADAL" clId="{9024C80C-DF20-7249-B31A-9CABB0D72329}" dt="2024-06-19T02:06:10.941" v="1058"/>
          <ac:spMkLst>
            <pc:docMk/>
            <pc:sldMk cId="3885428112" sldId="318"/>
            <ac:spMk id="9" creationId="{C09AA837-272A-3A2D-FD1D-E9F2C5693F3A}"/>
          </ac:spMkLst>
        </pc:spChg>
        <pc:spChg chg="mod">
          <ac:chgData name="Leke Lyu" userId="cc94ab73-ac5f-4de6-b8d0-6bbc783847a1" providerId="ADAL" clId="{9024C80C-DF20-7249-B31A-9CABB0D72329}" dt="2024-06-19T02:06:10.941" v="1058"/>
          <ac:spMkLst>
            <pc:docMk/>
            <pc:sldMk cId="3885428112" sldId="318"/>
            <ac:spMk id="11" creationId="{3DEBCDC9-ADED-F563-7A88-8BF0A5E27375}"/>
          </ac:spMkLst>
        </pc:spChg>
        <pc:spChg chg="mod">
          <ac:chgData name="Leke Lyu" userId="cc94ab73-ac5f-4de6-b8d0-6bbc783847a1" providerId="ADAL" clId="{9024C80C-DF20-7249-B31A-9CABB0D72329}" dt="2024-06-19T02:06:10.941" v="1058"/>
          <ac:spMkLst>
            <pc:docMk/>
            <pc:sldMk cId="3885428112" sldId="318"/>
            <ac:spMk id="12" creationId="{92F9809B-F127-F6B7-D4CA-F9CAFBD734E7}"/>
          </ac:spMkLst>
        </pc:spChg>
        <pc:spChg chg="mod">
          <ac:chgData name="Leke Lyu" userId="cc94ab73-ac5f-4de6-b8d0-6bbc783847a1" providerId="ADAL" clId="{9024C80C-DF20-7249-B31A-9CABB0D72329}" dt="2024-06-19T02:06:10.941" v="1058"/>
          <ac:spMkLst>
            <pc:docMk/>
            <pc:sldMk cId="3885428112" sldId="318"/>
            <ac:spMk id="13" creationId="{9B03B2B5-D48D-8A71-E4EC-304A1ECDB765}"/>
          </ac:spMkLst>
        </pc:spChg>
        <pc:grpChg chg="add mod">
          <ac:chgData name="Leke Lyu" userId="cc94ab73-ac5f-4de6-b8d0-6bbc783847a1" providerId="ADAL" clId="{9024C80C-DF20-7249-B31A-9CABB0D72329}" dt="2024-06-19T02:06:10.941" v="1058"/>
          <ac:grpSpMkLst>
            <pc:docMk/>
            <pc:sldMk cId="3885428112" sldId="318"/>
            <ac:grpSpMk id="2" creationId="{BA858A64-76DF-E806-EA49-8C0613EFC1FE}"/>
          </ac:grpSpMkLst>
        </pc:grpChg>
        <pc:grpChg chg="add mod">
          <ac:chgData name="Leke Lyu" userId="cc94ab73-ac5f-4de6-b8d0-6bbc783847a1" providerId="ADAL" clId="{9024C80C-DF20-7249-B31A-9CABB0D72329}" dt="2024-06-19T02:06:10.941" v="1058"/>
          <ac:grpSpMkLst>
            <pc:docMk/>
            <pc:sldMk cId="3885428112" sldId="318"/>
            <ac:grpSpMk id="10" creationId="{6B16686E-4046-417F-1928-EB8718EE83C9}"/>
          </ac:grpSpMkLst>
        </pc:grpChg>
        <pc:picChg chg="add mod">
          <ac:chgData name="Leke Lyu" userId="cc94ab73-ac5f-4de6-b8d0-6bbc783847a1" providerId="ADAL" clId="{9024C80C-DF20-7249-B31A-9CABB0D72329}" dt="2024-06-18T02:44:38.709" v="596" actId="1076"/>
          <ac:picMkLst>
            <pc:docMk/>
            <pc:sldMk cId="3885428112" sldId="318"/>
            <ac:picMk id="6" creationId="{E26F4205-6540-4112-98D9-FD6FBA4B2E51}"/>
          </ac:picMkLst>
        </pc:picChg>
        <pc:picChg chg="add mod">
          <ac:chgData name="Leke Lyu" userId="cc94ab73-ac5f-4de6-b8d0-6bbc783847a1" providerId="ADAL" clId="{9024C80C-DF20-7249-B31A-9CABB0D72329}" dt="2024-06-19T02:06:10.941" v="1058"/>
          <ac:picMkLst>
            <pc:docMk/>
            <pc:sldMk cId="3885428112" sldId="318"/>
            <ac:picMk id="14" creationId="{60217407-E6C5-64EB-508B-C500125AA499}"/>
          </ac:picMkLst>
        </pc:picChg>
      </pc:sldChg>
      <pc:sldChg chg="addSp delSp modSp add mod ord modAnim modNotesTx">
        <pc:chgData name="Leke Lyu" userId="cc94ab73-ac5f-4de6-b8d0-6bbc783847a1" providerId="ADAL" clId="{9024C80C-DF20-7249-B31A-9CABB0D72329}" dt="2024-06-19T02:13:41.972" v="1200"/>
        <pc:sldMkLst>
          <pc:docMk/>
          <pc:sldMk cId="2839312498" sldId="319"/>
        </pc:sldMkLst>
        <pc:spChg chg="mod">
          <ac:chgData name="Leke Lyu" userId="cc94ab73-ac5f-4de6-b8d0-6bbc783847a1" providerId="ADAL" clId="{9024C80C-DF20-7249-B31A-9CABB0D72329}" dt="2024-06-18T03:31:11.882" v="627" actId="27636"/>
          <ac:spMkLst>
            <pc:docMk/>
            <pc:sldMk cId="2839312498" sldId="319"/>
            <ac:spMk id="2" creationId="{9567069A-BC32-4E9E-5319-99EDD3945329}"/>
          </ac:spMkLst>
        </pc:spChg>
        <pc:spChg chg="add mod">
          <ac:chgData name="Leke Lyu" userId="cc94ab73-ac5f-4de6-b8d0-6bbc783847a1" providerId="ADAL" clId="{9024C80C-DF20-7249-B31A-9CABB0D72329}" dt="2024-06-19T02:08:22.011" v="1083" actId="1076"/>
          <ac:spMkLst>
            <pc:docMk/>
            <pc:sldMk cId="2839312498" sldId="319"/>
            <ac:spMk id="3" creationId="{D3010E4C-9F2D-5662-2D94-9CA8A290FF91}"/>
          </ac:spMkLst>
        </pc:spChg>
        <pc:spChg chg="del">
          <ac:chgData name="Leke Lyu" userId="cc94ab73-ac5f-4de6-b8d0-6bbc783847a1" providerId="ADAL" clId="{9024C80C-DF20-7249-B31A-9CABB0D72329}" dt="2024-06-18T03:31:19.231" v="628" actId="478"/>
          <ac:spMkLst>
            <pc:docMk/>
            <pc:sldMk cId="2839312498" sldId="319"/>
            <ac:spMk id="4" creationId="{2B3D2E88-E38B-F305-1CBC-286308BD6BB6}"/>
          </ac:spMkLst>
        </pc:spChg>
        <pc:spChg chg="add mod">
          <ac:chgData name="Leke Lyu" userId="cc94ab73-ac5f-4de6-b8d0-6bbc783847a1" providerId="ADAL" clId="{9024C80C-DF20-7249-B31A-9CABB0D72329}" dt="2024-06-19T02:08:44.431" v="1094" actId="20577"/>
          <ac:spMkLst>
            <pc:docMk/>
            <pc:sldMk cId="2839312498" sldId="319"/>
            <ac:spMk id="4" creationId="{55F2CF05-7FB9-A54C-2336-A7BD349BD1AB}"/>
          </ac:spMkLst>
        </pc:spChg>
        <pc:spChg chg="mod">
          <ac:chgData name="Leke Lyu" userId="cc94ab73-ac5f-4de6-b8d0-6bbc783847a1" providerId="ADAL" clId="{9024C80C-DF20-7249-B31A-9CABB0D72329}" dt="2024-06-19T01:48:30.594" v="899"/>
          <ac:spMkLst>
            <pc:docMk/>
            <pc:sldMk cId="2839312498" sldId="319"/>
            <ac:spMk id="5" creationId="{E0B7C898-B9BD-FBF6-A9F1-79AECAB80692}"/>
          </ac:spMkLst>
        </pc:spChg>
        <pc:spChg chg="add del mod">
          <ac:chgData name="Leke Lyu" userId="cc94ab73-ac5f-4de6-b8d0-6bbc783847a1" providerId="ADAL" clId="{9024C80C-DF20-7249-B31A-9CABB0D72329}" dt="2024-06-18T03:30:36.380" v="609" actId="478"/>
          <ac:spMkLst>
            <pc:docMk/>
            <pc:sldMk cId="2839312498" sldId="319"/>
            <ac:spMk id="6" creationId="{35A44CE5-2E53-0309-01BC-33FE17E32C1D}"/>
          </ac:spMkLst>
        </pc:spChg>
        <pc:spChg chg="mod">
          <ac:chgData name="Leke Lyu" userId="cc94ab73-ac5f-4de6-b8d0-6bbc783847a1" providerId="ADAL" clId="{9024C80C-DF20-7249-B31A-9CABB0D72329}" dt="2024-06-19T02:13:41.972" v="1200"/>
          <ac:spMkLst>
            <pc:docMk/>
            <pc:sldMk cId="2839312498" sldId="319"/>
            <ac:spMk id="7" creationId="{9CAC4C2C-A51C-E629-DCF8-9F501B6F035C}"/>
          </ac:spMkLst>
        </pc:spChg>
        <pc:spChg chg="mod">
          <ac:chgData name="Leke Lyu" userId="cc94ab73-ac5f-4de6-b8d0-6bbc783847a1" providerId="ADAL" clId="{9024C80C-DF20-7249-B31A-9CABB0D72329}" dt="2024-06-19T02:13:41.972" v="1200"/>
          <ac:spMkLst>
            <pc:docMk/>
            <pc:sldMk cId="2839312498" sldId="319"/>
            <ac:spMk id="8" creationId="{6306C998-494D-CF46-EDD7-915A11C3DAC8}"/>
          </ac:spMkLst>
        </pc:spChg>
        <pc:spChg chg="del">
          <ac:chgData name="Leke Lyu" userId="cc94ab73-ac5f-4de6-b8d0-6bbc783847a1" providerId="ADAL" clId="{9024C80C-DF20-7249-B31A-9CABB0D72329}" dt="2024-06-18T03:30:39.395" v="610" actId="478"/>
          <ac:spMkLst>
            <pc:docMk/>
            <pc:sldMk cId="2839312498" sldId="319"/>
            <ac:spMk id="8" creationId="{CC4A3B18-B674-EA98-FA7F-5B598450DE8F}"/>
          </ac:spMkLst>
        </pc:spChg>
        <pc:spChg chg="del">
          <ac:chgData name="Leke Lyu" userId="cc94ab73-ac5f-4de6-b8d0-6bbc783847a1" providerId="ADAL" clId="{9024C80C-DF20-7249-B31A-9CABB0D72329}" dt="2024-06-18T03:30:41.780" v="611" actId="478"/>
          <ac:spMkLst>
            <pc:docMk/>
            <pc:sldMk cId="2839312498" sldId="319"/>
            <ac:spMk id="9" creationId="{1351398E-DF55-9FF9-3268-A3AD648360F4}"/>
          </ac:spMkLst>
        </pc:spChg>
        <pc:spChg chg="mod">
          <ac:chgData name="Leke Lyu" userId="cc94ab73-ac5f-4de6-b8d0-6bbc783847a1" providerId="ADAL" clId="{9024C80C-DF20-7249-B31A-9CABB0D72329}" dt="2024-06-19T02:13:41.972" v="1200"/>
          <ac:spMkLst>
            <pc:docMk/>
            <pc:sldMk cId="2839312498" sldId="319"/>
            <ac:spMk id="9" creationId="{1DC0F3A5-BE6E-966E-08D2-DD96B1837E36}"/>
          </ac:spMkLst>
        </pc:spChg>
        <pc:spChg chg="del">
          <ac:chgData name="Leke Lyu" userId="cc94ab73-ac5f-4de6-b8d0-6bbc783847a1" providerId="ADAL" clId="{9024C80C-DF20-7249-B31A-9CABB0D72329}" dt="2024-06-18T03:30:43.141" v="612" actId="478"/>
          <ac:spMkLst>
            <pc:docMk/>
            <pc:sldMk cId="2839312498" sldId="319"/>
            <ac:spMk id="10" creationId="{CDF6B67B-2BE8-BFA2-CF36-15193E6B370A}"/>
          </ac:spMkLst>
        </pc:spChg>
        <pc:spChg chg="mod">
          <ac:chgData name="Leke Lyu" userId="cc94ab73-ac5f-4de6-b8d0-6bbc783847a1" providerId="ADAL" clId="{9024C80C-DF20-7249-B31A-9CABB0D72329}" dt="2024-06-19T02:13:41.972" v="1200"/>
          <ac:spMkLst>
            <pc:docMk/>
            <pc:sldMk cId="2839312498" sldId="319"/>
            <ac:spMk id="11" creationId="{DDF6D205-1062-B08B-F648-090F902BCF2E}"/>
          </ac:spMkLst>
        </pc:spChg>
        <pc:spChg chg="mod">
          <ac:chgData name="Leke Lyu" userId="cc94ab73-ac5f-4de6-b8d0-6bbc783847a1" providerId="ADAL" clId="{9024C80C-DF20-7249-B31A-9CABB0D72329}" dt="2024-06-19T02:13:41.972" v="1200"/>
          <ac:spMkLst>
            <pc:docMk/>
            <pc:sldMk cId="2839312498" sldId="319"/>
            <ac:spMk id="12" creationId="{9C2C79FE-9369-817A-0DB4-B7AECD0F08EA}"/>
          </ac:spMkLst>
        </pc:spChg>
        <pc:spChg chg="add del mod">
          <ac:chgData name="Leke Lyu" userId="cc94ab73-ac5f-4de6-b8d0-6bbc783847a1" providerId="ADAL" clId="{9024C80C-DF20-7249-B31A-9CABB0D72329}" dt="2024-06-18T03:31:21.266" v="629" actId="478"/>
          <ac:spMkLst>
            <pc:docMk/>
            <pc:sldMk cId="2839312498" sldId="319"/>
            <ac:spMk id="12" creationId="{B3DBD77B-B65A-147A-BC8B-6A9E966FFFEF}"/>
          </ac:spMkLst>
        </pc:spChg>
        <pc:spChg chg="mod">
          <ac:chgData name="Leke Lyu" userId="cc94ab73-ac5f-4de6-b8d0-6bbc783847a1" providerId="ADAL" clId="{9024C80C-DF20-7249-B31A-9CABB0D72329}" dt="2024-06-19T02:13:41.972" v="1200"/>
          <ac:spMkLst>
            <pc:docMk/>
            <pc:sldMk cId="2839312498" sldId="319"/>
            <ac:spMk id="13" creationId="{C7FBA460-427B-ADF9-83BA-AEE55036DF42}"/>
          </ac:spMkLst>
        </pc:spChg>
        <pc:spChg chg="add mod">
          <ac:chgData name="Leke Lyu" userId="cc94ab73-ac5f-4de6-b8d0-6bbc783847a1" providerId="ADAL" clId="{9024C80C-DF20-7249-B31A-9CABB0D72329}" dt="2024-06-19T02:08:10.347" v="1072" actId="1076"/>
          <ac:spMkLst>
            <pc:docMk/>
            <pc:sldMk cId="2839312498" sldId="319"/>
            <ac:spMk id="15" creationId="{DDDF2F96-57BE-A6EB-FC11-55ABF4705EFE}"/>
          </ac:spMkLst>
        </pc:spChg>
        <pc:spChg chg="add mod">
          <ac:chgData name="Leke Lyu" userId="cc94ab73-ac5f-4de6-b8d0-6bbc783847a1" providerId="ADAL" clId="{9024C80C-DF20-7249-B31A-9CABB0D72329}" dt="2024-06-19T02:08:59.273" v="1097" actId="1076"/>
          <ac:spMkLst>
            <pc:docMk/>
            <pc:sldMk cId="2839312498" sldId="319"/>
            <ac:spMk id="16" creationId="{90A89BDB-9689-CA38-FD9D-EE7404B77FB6}"/>
          </ac:spMkLst>
        </pc:spChg>
        <pc:grpChg chg="add mod">
          <ac:chgData name="Leke Lyu" userId="cc94ab73-ac5f-4de6-b8d0-6bbc783847a1" providerId="ADAL" clId="{9024C80C-DF20-7249-B31A-9CABB0D72329}" dt="2024-06-19T02:13:41.972" v="1200"/>
          <ac:grpSpMkLst>
            <pc:docMk/>
            <pc:sldMk cId="2839312498" sldId="319"/>
            <ac:grpSpMk id="6" creationId="{9133B7DB-C1B8-0AE9-70D0-DA37612A73F5}"/>
          </ac:grpSpMkLst>
        </pc:grpChg>
        <pc:grpChg chg="add mod">
          <ac:chgData name="Leke Lyu" userId="cc94ab73-ac5f-4de6-b8d0-6bbc783847a1" providerId="ADAL" clId="{9024C80C-DF20-7249-B31A-9CABB0D72329}" dt="2024-06-19T02:13:41.972" v="1200"/>
          <ac:grpSpMkLst>
            <pc:docMk/>
            <pc:sldMk cId="2839312498" sldId="319"/>
            <ac:grpSpMk id="10" creationId="{248E8177-37F6-7EED-29B9-EFE60FF4F236}"/>
          </ac:grpSpMkLst>
        </pc:grpChg>
        <pc:picChg chg="del">
          <ac:chgData name="Leke Lyu" userId="cc94ab73-ac5f-4de6-b8d0-6bbc783847a1" providerId="ADAL" clId="{9024C80C-DF20-7249-B31A-9CABB0D72329}" dt="2024-06-18T03:30:33.376" v="608" actId="478"/>
          <ac:picMkLst>
            <pc:docMk/>
            <pc:sldMk cId="2839312498" sldId="319"/>
            <ac:picMk id="7" creationId="{CE4FBE77-15C6-14B4-E84F-C03484B5F199}"/>
          </ac:picMkLst>
        </pc:picChg>
        <pc:picChg chg="add mod">
          <ac:chgData name="Leke Lyu" userId="cc94ab73-ac5f-4de6-b8d0-6bbc783847a1" providerId="ADAL" clId="{9024C80C-DF20-7249-B31A-9CABB0D72329}" dt="2024-06-18T03:32:21.844" v="634" actId="1076"/>
          <ac:picMkLst>
            <pc:docMk/>
            <pc:sldMk cId="2839312498" sldId="319"/>
            <ac:picMk id="14" creationId="{3E7C91AF-EB34-CBA9-4355-5645E496E054}"/>
          </ac:picMkLst>
        </pc:picChg>
        <pc:picChg chg="add mod">
          <ac:chgData name="Leke Lyu" userId="cc94ab73-ac5f-4de6-b8d0-6bbc783847a1" providerId="ADAL" clId="{9024C80C-DF20-7249-B31A-9CABB0D72329}" dt="2024-06-19T02:13:41.972" v="1200"/>
          <ac:picMkLst>
            <pc:docMk/>
            <pc:sldMk cId="2839312498" sldId="319"/>
            <ac:picMk id="17" creationId="{F3B4A717-FA0F-A654-BE29-318D8B455E64}"/>
          </ac:picMkLst>
        </pc:picChg>
      </pc:sldChg>
      <pc:sldChg chg="addSp delSp modSp add mod modAnim modNotesTx">
        <pc:chgData name="Leke Lyu" userId="cc94ab73-ac5f-4de6-b8d0-6bbc783847a1" providerId="ADAL" clId="{9024C80C-DF20-7249-B31A-9CABB0D72329}" dt="2024-06-19T02:13:44.890" v="1201"/>
        <pc:sldMkLst>
          <pc:docMk/>
          <pc:sldMk cId="1882609503" sldId="320"/>
        </pc:sldMkLst>
        <pc:spChg chg="mod">
          <ac:chgData name="Leke Lyu" userId="cc94ab73-ac5f-4de6-b8d0-6bbc783847a1" providerId="ADAL" clId="{9024C80C-DF20-7249-B31A-9CABB0D72329}" dt="2024-06-18T03:34:47.890" v="643" actId="20577"/>
          <ac:spMkLst>
            <pc:docMk/>
            <pc:sldMk cId="1882609503" sldId="320"/>
            <ac:spMk id="2" creationId="{9567069A-BC32-4E9E-5319-99EDD3945329}"/>
          </ac:spMkLst>
        </pc:spChg>
        <pc:spChg chg="add mod">
          <ac:chgData name="Leke Lyu" userId="cc94ab73-ac5f-4de6-b8d0-6bbc783847a1" providerId="ADAL" clId="{9024C80C-DF20-7249-B31A-9CABB0D72329}" dt="2024-06-19T02:09:48.059" v="1121" actId="1076"/>
          <ac:spMkLst>
            <pc:docMk/>
            <pc:sldMk cId="1882609503" sldId="320"/>
            <ac:spMk id="3" creationId="{9DCD49E8-628D-30F8-7ACD-6709BAC38BE9}"/>
          </ac:spMkLst>
        </pc:spChg>
        <pc:spChg chg="mod">
          <ac:chgData name="Leke Lyu" userId="cc94ab73-ac5f-4de6-b8d0-6bbc783847a1" providerId="ADAL" clId="{9024C80C-DF20-7249-B31A-9CABB0D72329}" dt="2024-06-19T01:48:30.594" v="899"/>
          <ac:spMkLst>
            <pc:docMk/>
            <pc:sldMk cId="1882609503" sldId="320"/>
            <ac:spMk id="5" creationId="{E0B7C898-B9BD-FBF6-A9F1-79AECAB80692}"/>
          </ac:spMkLst>
        </pc:spChg>
        <pc:spChg chg="add mod">
          <ac:chgData name="Leke Lyu" userId="cc94ab73-ac5f-4de6-b8d0-6bbc783847a1" providerId="ADAL" clId="{9024C80C-DF20-7249-B31A-9CABB0D72329}" dt="2024-06-19T02:09:54.129" v="1123" actId="14100"/>
          <ac:spMkLst>
            <pc:docMk/>
            <pc:sldMk cId="1882609503" sldId="320"/>
            <ac:spMk id="6" creationId="{72C4FC87-0784-8A66-22DD-D0A52167C58B}"/>
          </ac:spMkLst>
        </pc:spChg>
        <pc:spChg chg="add mod">
          <ac:chgData name="Leke Lyu" userId="cc94ab73-ac5f-4de6-b8d0-6bbc783847a1" providerId="ADAL" clId="{9024C80C-DF20-7249-B31A-9CABB0D72329}" dt="2024-06-19T02:10:24.149" v="1142" actId="14100"/>
          <ac:spMkLst>
            <pc:docMk/>
            <pc:sldMk cId="1882609503" sldId="320"/>
            <ac:spMk id="7" creationId="{98376E62-C047-7472-EC47-8AA74166CDEE}"/>
          </ac:spMkLst>
        </pc:spChg>
        <pc:spChg chg="add mod">
          <ac:chgData name="Leke Lyu" userId="cc94ab73-ac5f-4de6-b8d0-6bbc783847a1" providerId="ADAL" clId="{9024C80C-DF20-7249-B31A-9CABB0D72329}" dt="2024-06-19T02:10:28.049" v="1143" actId="1076"/>
          <ac:spMkLst>
            <pc:docMk/>
            <pc:sldMk cId="1882609503" sldId="320"/>
            <ac:spMk id="8" creationId="{3FF36649-5EF4-6F79-2859-9A3032F55576}"/>
          </ac:spMkLst>
        </pc:spChg>
        <pc:spChg chg="mod">
          <ac:chgData name="Leke Lyu" userId="cc94ab73-ac5f-4de6-b8d0-6bbc783847a1" providerId="ADAL" clId="{9024C80C-DF20-7249-B31A-9CABB0D72329}" dt="2024-06-19T02:13:44.890" v="1201"/>
          <ac:spMkLst>
            <pc:docMk/>
            <pc:sldMk cId="1882609503" sldId="320"/>
            <ac:spMk id="10" creationId="{15E31837-073E-D4EC-3302-6E194EA8CEB2}"/>
          </ac:spMkLst>
        </pc:spChg>
        <pc:spChg chg="mod">
          <ac:chgData name="Leke Lyu" userId="cc94ab73-ac5f-4de6-b8d0-6bbc783847a1" providerId="ADAL" clId="{9024C80C-DF20-7249-B31A-9CABB0D72329}" dt="2024-06-19T02:13:44.890" v="1201"/>
          <ac:spMkLst>
            <pc:docMk/>
            <pc:sldMk cId="1882609503" sldId="320"/>
            <ac:spMk id="11" creationId="{C5F0F65E-D8DC-64D6-0B01-FF7E7DE32BB8}"/>
          </ac:spMkLst>
        </pc:spChg>
        <pc:spChg chg="mod">
          <ac:chgData name="Leke Lyu" userId="cc94ab73-ac5f-4de6-b8d0-6bbc783847a1" providerId="ADAL" clId="{9024C80C-DF20-7249-B31A-9CABB0D72329}" dt="2024-06-19T02:13:44.890" v="1201"/>
          <ac:spMkLst>
            <pc:docMk/>
            <pc:sldMk cId="1882609503" sldId="320"/>
            <ac:spMk id="12" creationId="{A9C3BF60-5AEC-76E7-A993-79AEA6F03672}"/>
          </ac:spMkLst>
        </pc:spChg>
        <pc:spChg chg="mod">
          <ac:chgData name="Leke Lyu" userId="cc94ab73-ac5f-4de6-b8d0-6bbc783847a1" providerId="ADAL" clId="{9024C80C-DF20-7249-B31A-9CABB0D72329}" dt="2024-06-19T02:13:44.890" v="1201"/>
          <ac:spMkLst>
            <pc:docMk/>
            <pc:sldMk cId="1882609503" sldId="320"/>
            <ac:spMk id="14" creationId="{EE69CF9E-7EA8-F06F-1F9B-483EE2D580B9}"/>
          </ac:spMkLst>
        </pc:spChg>
        <pc:spChg chg="mod">
          <ac:chgData name="Leke Lyu" userId="cc94ab73-ac5f-4de6-b8d0-6bbc783847a1" providerId="ADAL" clId="{9024C80C-DF20-7249-B31A-9CABB0D72329}" dt="2024-06-19T02:13:44.890" v="1201"/>
          <ac:spMkLst>
            <pc:docMk/>
            <pc:sldMk cId="1882609503" sldId="320"/>
            <ac:spMk id="15" creationId="{F7AD1E0E-945F-75C0-CF90-380492E6C293}"/>
          </ac:spMkLst>
        </pc:spChg>
        <pc:spChg chg="mod">
          <ac:chgData name="Leke Lyu" userId="cc94ab73-ac5f-4de6-b8d0-6bbc783847a1" providerId="ADAL" clId="{9024C80C-DF20-7249-B31A-9CABB0D72329}" dt="2024-06-19T02:13:44.890" v="1201"/>
          <ac:spMkLst>
            <pc:docMk/>
            <pc:sldMk cId="1882609503" sldId="320"/>
            <ac:spMk id="16" creationId="{4B90D29F-4D7C-FC70-3691-50A555CF5DBA}"/>
          </ac:spMkLst>
        </pc:spChg>
        <pc:grpChg chg="add mod">
          <ac:chgData name="Leke Lyu" userId="cc94ab73-ac5f-4de6-b8d0-6bbc783847a1" providerId="ADAL" clId="{9024C80C-DF20-7249-B31A-9CABB0D72329}" dt="2024-06-19T02:13:44.890" v="1201"/>
          <ac:grpSpMkLst>
            <pc:docMk/>
            <pc:sldMk cId="1882609503" sldId="320"/>
            <ac:grpSpMk id="9" creationId="{75528DBE-BBEC-D14D-9A71-02516D771350}"/>
          </ac:grpSpMkLst>
        </pc:grpChg>
        <pc:grpChg chg="add mod">
          <ac:chgData name="Leke Lyu" userId="cc94ab73-ac5f-4de6-b8d0-6bbc783847a1" providerId="ADAL" clId="{9024C80C-DF20-7249-B31A-9CABB0D72329}" dt="2024-06-19T02:13:44.890" v="1201"/>
          <ac:grpSpMkLst>
            <pc:docMk/>
            <pc:sldMk cId="1882609503" sldId="320"/>
            <ac:grpSpMk id="13" creationId="{881042A6-B460-B08C-6A80-05EABC400222}"/>
          </ac:grpSpMkLst>
        </pc:grpChg>
        <pc:picChg chg="add mod">
          <ac:chgData name="Leke Lyu" userId="cc94ab73-ac5f-4de6-b8d0-6bbc783847a1" providerId="ADAL" clId="{9024C80C-DF20-7249-B31A-9CABB0D72329}" dt="2024-06-18T03:34:24.709" v="641" actId="1076"/>
          <ac:picMkLst>
            <pc:docMk/>
            <pc:sldMk cId="1882609503" sldId="320"/>
            <ac:picMk id="4" creationId="{9C188B8F-1ACD-674B-DCE2-5F61E2D0E6C7}"/>
          </ac:picMkLst>
        </pc:picChg>
        <pc:picChg chg="del">
          <ac:chgData name="Leke Lyu" userId="cc94ab73-ac5f-4de6-b8d0-6bbc783847a1" providerId="ADAL" clId="{9024C80C-DF20-7249-B31A-9CABB0D72329}" dt="2024-06-18T03:34:11.263" v="636" actId="478"/>
          <ac:picMkLst>
            <pc:docMk/>
            <pc:sldMk cId="1882609503" sldId="320"/>
            <ac:picMk id="14" creationId="{3E7C91AF-EB34-CBA9-4355-5645E496E054}"/>
          </ac:picMkLst>
        </pc:picChg>
        <pc:picChg chg="add mod">
          <ac:chgData name="Leke Lyu" userId="cc94ab73-ac5f-4de6-b8d0-6bbc783847a1" providerId="ADAL" clId="{9024C80C-DF20-7249-B31A-9CABB0D72329}" dt="2024-06-19T02:13:44.890" v="1201"/>
          <ac:picMkLst>
            <pc:docMk/>
            <pc:sldMk cId="1882609503" sldId="320"/>
            <ac:picMk id="17" creationId="{AC868F26-F6CD-68E6-6569-F3A73163E0B4}"/>
          </ac:picMkLst>
        </pc:picChg>
      </pc:sldChg>
      <pc:sldChg chg="addSp delSp modSp add mod modAnim modNotesTx">
        <pc:chgData name="Leke Lyu" userId="cc94ab73-ac5f-4de6-b8d0-6bbc783847a1" providerId="ADAL" clId="{9024C80C-DF20-7249-B31A-9CABB0D72329}" dt="2024-06-19T02:13:46.898" v="1202"/>
        <pc:sldMkLst>
          <pc:docMk/>
          <pc:sldMk cId="3426084452" sldId="321"/>
        </pc:sldMkLst>
        <pc:spChg chg="mod">
          <ac:chgData name="Leke Lyu" userId="cc94ab73-ac5f-4de6-b8d0-6bbc783847a1" providerId="ADAL" clId="{9024C80C-DF20-7249-B31A-9CABB0D72329}" dt="2024-06-18T03:38:51.422" v="678" actId="20577"/>
          <ac:spMkLst>
            <pc:docMk/>
            <pc:sldMk cId="3426084452" sldId="321"/>
            <ac:spMk id="2" creationId="{9567069A-BC32-4E9E-5319-99EDD3945329}"/>
          </ac:spMkLst>
        </pc:spChg>
        <pc:spChg chg="mod">
          <ac:chgData name="Leke Lyu" userId="cc94ab73-ac5f-4de6-b8d0-6bbc783847a1" providerId="ADAL" clId="{9024C80C-DF20-7249-B31A-9CABB0D72329}" dt="2024-06-19T02:13:46.898" v="1202"/>
          <ac:spMkLst>
            <pc:docMk/>
            <pc:sldMk cId="3426084452" sldId="321"/>
            <ac:spMk id="4" creationId="{528E68D4-0541-2EE1-CF4B-CECA7BD19E6B}"/>
          </ac:spMkLst>
        </pc:spChg>
        <pc:spChg chg="mod">
          <ac:chgData name="Leke Lyu" userId="cc94ab73-ac5f-4de6-b8d0-6bbc783847a1" providerId="ADAL" clId="{9024C80C-DF20-7249-B31A-9CABB0D72329}" dt="2024-06-19T01:48:30.594" v="899"/>
          <ac:spMkLst>
            <pc:docMk/>
            <pc:sldMk cId="3426084452" sldId="321"/>
            <ac:spMk id="5" creationId="{E0B7C898-B9BD-FBF6-A9F1-79AECAB80692}"/>
          </ac:spMkLst>
        </pc:spChg>
        <pc:spChg chg="add mod">
          <ac:chgData name="Leke Lyu" userId="cc94ab73-ac5f-4de6-b8d0-6bbc783847a1" providerId="ADAL" clId="{9024C80C-DF20-7249-B31A-9CABB0D72329}" dt="2024-06-18T03:36:26.737" v="654" actId="14100"/>
          <ac:spMkLst>
            <pc:docMk/>
            <pc:sldMk cId="3426084452" sldId="321"/>
            <ac:spMk id="7" creationId="{1E993A12-8A2C-9737-033A-2E94272D71EA}"/>
          </ac:spMkLst>
        </pc:spChg>
        <pc:spChg chg="mod">
          <ac:chgData name="Leke Lyu" userId="cc94ab73-ac5f-4de6-b8d0-6bbc783847a1" providerId="ADAL" clId="{9024C80C-DF20-7249-B31A-9CABB0D72329}" dt="2024-06-19T02:13:46.898" v="1202"/>
          <ac:spMkLst>
            <pc:docMk/>
            <pc:sldMk cId="3426084452" sldId="321"/>
            <ac:spMk id="8" creationId="{ACD95077-53CB-5905-1FEF-D7C38A6E7AEE}"/>
          </ac:spMkLst>
        </pc:spChg>
        <pc:spChg chg="mod">
          <ac:chgData name="Leke Lyu" userId="cc94ab73-ac5f-4de6-b8d0-6bbc783847a1" providerId="ADAL" clId="{9024C80C-DF20-7249-B31A-9CABB0D72329}" dt="2024-06-19T02:13:46.898" v="1202"/>
          <ac:spMkLst>
            <pc:docMk/>
            <pc:sldMk cId="3426084452" sldId="321"/>
            <ac:spMk id="9" creationId="{3E18631C-E079-718F-D80D-06DC7F280D4F}"/>
          </ac:spMkLst>
        </pc:spChg>
        <pc:spChg chg="mod">
          <ac:chgData name="Leke Lyu" userId="cc94ab73-ac5f-4de6-b8d0-6bbc783847a1" providerId="ADAL" clId="{9024C80C-DF20-7249-B31A-9CABB0D72329}" dt="2024-06-19T02:13:46.898" v="1202"/>
          <ac:spMkLst>
            <pc:docMk/>
            <pc:sldMk cId="3426084452" sldId="321"/>
            <ac:spMk id="11" creationId="{D5BB0FCC-BD96-71E8-CA21-5DA197B4CF7D}"/>
          </ac:spMkLst>
        </pc:spChg>
        <pc:spChg chg="mod">
          <ac:chgData name="Leke Lyu" userId="cc94ab73-ac5f-4de6-b8d0-6bbc783847a1" providerId="ADAL" clId="{9024C80C-DF20-7249-B31A-9CABB0D72329}" dt="2024-06-19T02:13:46.898" v="1202"/>
          <ac:spMkLst>
            <pc:docMk/>
            <pc:sldMk cId="3426084452" sldId="321"/>
            <ac:spMk id="12" creationId="{13868AED-8226-97D2-86AE-10848CB4B345}"/>
          </ac:spMkLst>
        </pc:spChg>
        <pc:spChg chg="mod">
          <ac:chgData name="Leke Lyu" userId="cc94ab73-ac5f-4de6-b8d0-6bbc783847a1" providerId="ADAL" clId="{9024C80C-DF20-7249-B31A-9CABB0D72329}" dt="2024-06-19T02:13:46.898" v="1202"/>
          <ac:spMkLst>
            <pc:docMk/>
            <pc:sldMk cId="3426084452" sldId="321"/>
            <ac:spMk id="13" creationId="{C6D25282-8006-58CE-A658-233ACBE391F9}"/>
          </ac:spMkLst>
        </pc:spChg>
        <pc:grpChg chg="add mod">
          <ac:chgData name="Leke Lyu" userId="cc94ab73-ac5f-4de6-b8d0-6bbc783847a1" providerId="ADAL" clId="{9024C80C-DF20-7249-B31A-9CABB0D72329}" dt="2024-06-19T02:13:46.898" v="1202"/>
          <ac:grpSpMkLst>
            <pc:docMk/>
            <pc:sldMk cId="3426084452" sldId="321"/>
            <ac:grpSpMk id="3" creationId="{2E722008-E3BE-5EB2-4ABF-AF333240A6FB}"/>
          </ac:grpSpMkLst>
        </pc:grpChg>
        <pc:grpChg chg="add mod">
          <ac:chgData name="Leke Lyu" userId="cc94ab73-ac5f-4de6-b8d0-6bbc783847a1" providerId="ADAL" clId="{9024C80C-DF20-7249-B31A-9CABB0D72329}" dt="2024-06-19T02:13:46.898" v="1202"/>
          <ac:grpSpMkLst>
            <pc:docMk/>
            <pc:sldMk cId="3426084452" sldId="321"/>
            <ac:grpSpMk id="10" creationId="{9944FFFD-A9F4-8FF6-F5DF-43D8118EDFF8}"/>
          </ac:grpSpMkLst>
        </pc:grpChg>
        <pc:picChg chg="del">
          <ac:chgData name="Leke Lyu" userId="cc94ab73-ac5f-4de6-b8d0-6bbc783847a1" providerId="ADAL" clId="{9024C80C-DF20-7249-B31A-9CABB0D72329}" dt="2024-06-18T03:35:46.373" v="645" actId="478"/>
          <ac:picMkLst>
            <pc:docMk/>
            <pc:sldMk cId="3426084452" sldId="321"/>
            <ac:picMk id="4" creationId="{9C188B8F-1ACD-674B-DCE2-5F61E2D0E6C7}"/>
          </ac:picMkLst>
        </pc:picChg>
        <pc:picChg chg="add mod">
          <ac:chgData name="Leke Lyu" userId="cc94ab73-ac5f-4de6-b8d0-6bbc783847a1" providerId="ADAL" clId="{9024C80C-DF20-7249-B31A-9CABB0D72329}" dt="2024-06-18T03:36:06.064" v="650" actId="1076"/>
          <ac:picMkLst>
            <pc:docMk/>
            <pc:sldMk cId="3426084452" sldId="321"/>
            <ac:picMk id="6" creationId="{A1AEA4B9-45AE-92B3-7E49-E768E97C9270}"/>
          </ac:picMkLst>
        </pc:picChg>
        <pc:picChg chg="add mod">
          <ac:chgData name="Leke Lyu" userId="cc94ab73-ac5f-4de6-b8d0-6bbc783847a1" providerId="ADAL" clId="{9024C80C-DF20-7249-B31A-9CABB0D72329}" dt="2024-06-19T02:13:46.898" v="1202"/>
          <ac:picMkLst>
            <pc:docMk/>
            <pc:sldMk cId="3426084452" sldId="321"/>
            <ac:picMk id="14" creationId="{19E3549C-1114-2E09-AD1F-5F3F8F972653}"/>
          </ac:picMkLst>
        </pc:picChg>
      </pc:sldChg>
      <pc:sldChg chg="addSp delSp modSp add mod delAnim modNotesTx">
        <pc:chgData name="Leke Lyu" userId="cc94ab73-ac5f-4de6-b8d0-6bbc783847a1" providerId="ADAL" clId="{9024C80C-DF20-7249-B31A-9CABB0D72329}" dt="2024-06-19T02:13:49.513" v="1203"/>
        <pc:sldMkLst>
          <pc:docMk/>
          <pc:sldMk cId="3217155221" sldId="322"/>
        </pc:sldMkLst>
        <pc:spChg chg="mod">
          <ac:chgData name="Leke Lyu" userId="cc94ab73-ac5f-4de6-b8d0-6bbc783847a1" providerId="ADAL" clId="{9024C80C-DF20-7249-B31A-9CABB0D72329}" dt="2024-06-18T04:15:03.923" v="701" actId="20577"/>
          <ac:spMkLst>
            <pc:docMk/>
            <pc:sldMk cId="3217155221" sldId="322"/>
            <ac:spMk id="2" creationId="{9567069A-BC32-4E9E-5319-99EDD3945329}"/>
          </ac:spMkLst>
        </pc:spChg>
        <pc:spChg chg="mod">
          <ac:chgData name="Leke Lyu" userId="cc94ab73-ac5f-4de6-b8d0-6bbc783847a1" providerId="ADAL" clId="{9024C80C-DF20-7249-B31A-9CABB0D72329}" dt="2024-06-19T01:48:30.594" v="899"/>
          <ac:spMkLst>
            <pc:docMk/>
            <pc:sldMk cId="3217155221" sldId="322"/>
            <ac:spMk id="5" creationId="{E0B7C898-B9BD-FBF6-A9F1-79AECAB80692}"/>
          </ac:spMkLst>
        </pc:spChg>
        <pc:spChg chg="mod">
          <ac:chgData name="Leke Lyu" userId="cc94ab73-ac5f-4de6-b8d0-6bbc783847a1" providerId="ADAL" clId="{9024C80C-DF20-7249-B31A-9CABB0D72329}" dt="2024-06-19T02:13:49.513" v="1203"/>
          <ac:spMkLst>
            <pc:docMk/>
            <pc:sldMk cId="3217155221" sldId="322"/>
            <ac:spMk id="6" creationId="{4F4F9F64-BE05-12A7-7A89-55EA828C654C}"/>
          </ac:spMkLst>
        </pc:spChg>
        <pc:spChg chg="del">
          <ac:chgData name="Leke Lyu" userId="cc94ab73-ac5f-4de6-b8d0-6bbc783847a1" providerId="ADAL" clId="{9024C80C-DF20-7249-B31A-9CABB0D72329}" dt="2024-06-18T04:15:16.782" v="703" actId="478"/>
          <ac:spMkLst>
            <pc:docMk/>
            <pc:sldMk cId="3217155221" sldId="322"/>
            <ac:spMk id="7" creationId="{1E993A12-8A2C-9737-033A-2E94272D71EA}"/>
          </ac:spMkLst>
        </pc:spChg>
        <pc:spChg chg="mod">
          <ac:chgData name="Leke Lyu" userId="cc94ab73-ac5f-4de6-b8d0-6bbc783847a1" providerId="ADAL" clId="{9024C80C-DF20-7249-B31A-9CABB0D72329}" dt="2024-06-19T02:13:49.513" v="1203"/>
          <ac:spMkLst>
            <pc:docMk/>
            <pc:sldMk cId="3217155221" sldId="322"/>
            <ac:spMk id="7" creationId="{41FC501A-4D23-E83B-2B25-787089C436BA}"/>
          </ac:spMkLst>
        </pc:spChg>
        <pc:spChg chg="mod">
          <ac:chgData name="Leke Lyu" userId="cc94ab73-ac5f-4de6-b8d0-6bbc783847a1" providerId="ADAL" clId="{9024C80C-DF20-7249-B31A-9CABB0D72329}" dt="2024-06-19T02:13:49.513" v="1203"/>
          <ac:spMkLst>
            <pc:docMk/>
            <pc:sldMk cId="3217155221" sldId="322"/>
            <ac:spMk id="8" creationId="{57982F95-A0DC-107E-8DF3-1E9921F2B7F1}"/>
          </ac:spMkLst>
        </pc:spChg>
        <pc:spChg chg="mod">
          <ac:chgData name="Leke Lyu" userId="cc94ab73-ac5f-4de6-b8d0-6bbc783847a1" providerId="ADAL" clId="{9024C80C-DF20-7249-B31A-9CABB0D72329}" dt="2024-06-19T02:13:49.513" v="1203"/>
          <ac:spMkLst>
            <pc:docMk/>
            <pc:sldMk cId="3217155221" sldId="322"/>
            <ac:spMk id="12" creationId="{3CEE60BA-4A0F-F6E5-9929-092AF0A03112}"/>
          </ac:spMkLst>
        </pc:spChg>
        <pc:spChg chg="mod">
          <ac:chgData name="Leke Lyu" userId="cc94ab73-ac5f-4de6-b8d0-6bbc783847a1" providerId="ADAL" clId="{9024C80C-DF20-7249-B31A-9CABB0D72329}" dt="2024-06-19T02:13:49.513" v="1203"/>
          <ac:spMkLst>
            <pc:docMk/>
            <pc:sldMk cId="3217155221" sldId="322"/>
            <ac:spMk id="13" creationId="{B3569D0A-D665-3B4F-F770-EE98513A5545}"/>
          </ac:spMkLst>
        </pc:spChg>
        <pc:spChg chg="mod">
          <ac:chgData name="Leke Lyu" userId="cc94ab73-ac5f-4de6-b8d0-6bbc783847a1" providerId="ADAL" clId="{9024C80C-DF20-7249-B31A-9CABB0D72329}" dt="2024-06-19T02:13:49.513" v="1203"/>
          <ac:spMkLst>
            <pc:docMk/>
            <pc:sldMk cId="3217155221" sldId="322"/>
            <ac:spMk id="14" creationId="{42105D11-054E-61DE-E2EE-B63000B96BC6}"/>
          </ac:spMkLst>
        </pc:spChg>
        <pc:grpChg chg="add mod">
          <ac:chgData name="Leke Lyu" userId="cc94ab73-ac5f-4de6-b8d0-6bbc783847a1" providerId="ADAL" clId="{9024C80C-DF20-7249-B31A-9CABB0D72329}" dt="2024-06-19T02:13:49.513" v="1203"/>
          <ac:grpSpMkLst>
            <pc:docMk/>
            <pc:sldMk cId="3217155221" sldId="322"/>
            <ac:grpSpMk id="3" creationId="{AC50E93E-2E42-3842-C27E-FE59DE6C5A72}"/>
          </ac:grpSpMkLst>
        </pc:grpChg>
        <pc:grpChg chg="add mod">
          <ac:chgData name="Leke Lyu" userId="cc94ab73-ac5f-4de6-b8d0-6bbc783847a1" providerId="ADAL" clId="{9024C80C-DF20-7249-B31A-9CABB0D72329}" dt="2024-06-19T02:13:49.513" v="1203"/>
          <ac:grpSpMkLst>
            <pc:docMk/>
            <pc:sldMk cId="3217155221" sldId="322"/>
            <ac:grpSpMk id="10" creationId="{A38D6FED-C049-8535-6605-C06F64688050}"/>
          </ac:grpSpMkLst>
        </pc:grpChg>
        <pc:picChg chg="add mod">
          <ac:chgData name="Leke Lyu" userId="cc94ab73-ac5f-4de6-b8d0-6bbc783847a1" providerId="ADAL" clId="{9024C80C-DF20-7249-B31A-9CABB0D72329}" dt="2024-06-18T04:19:24.888" v="708" actId="1076"/>
          <ac:picMkLst>
            <pc:docMk/>
            <pc:sldMk cId="3217155221" sldId="322"/>
            <ac:picMk id="4" creationId="{EA9A02CB-D42F-4D65-64D2-15165410CE4A}"/>
          </ac:picMkLst>
        </pc:picChg>
        <pc:picChg chg="del">
          <ac:chgData name="Leke Lyu" userId="cc94ab73-ac5f-4de6-b8d0-6bbc783847a1" providerId="ADAL" clId="{9024C80C-DF20-7249-B31A-9CABB0D72329}" dt="2024-06-18T04:15:15.227" v="702" actId="478"/>
          <ac:picMkLst>
            <pc:docMk/>
            <pc:sldMk cId="3217155221" sldId="322"/>
            <ac:picMk id="6" creationId="{A1AEA4B9-45AE-92B3-7E49-E768E97C9270}"/>
          </ac:picMkLst>
        </pc:picChg>
        <pc:picChg chg="add mod">
          <ac:chgData name="Leke Lyu" userId="cc94ab73-ac5f-4de6-b8d0-6bbc783847a1" providerId="ADAL" clId="{9024C80C-DF20-7249-B31A-9CABB0D72329}" dt="2024-06-18T04:20:20.174" v="714" actId="1076"/>
          <ac:picMkLst>
            <pc:docMk/>
            <pc:sldMk cId="3217155221" sldId="322"/>
            <ac:picMk id="9" creationId="{798DB5F7-8A77-5DCB-A7C0-CE442C1A0FE4}"/>
          </ac:picMkLst>
        </pc:picChg>
        <pc:picChg chg="add mod">
          <ac:chgData name="Leke Lyu" userId="cc94ab73-ac5f-4de6-b8d0-6bbc783847a1" providerId="ADAL" clId="{9024C80C-DF20-7249-B31A-9CABB0D72329}" dt="2024-06-18T04:21:19.194" v="723" actId="1076"/>
          <ac:picMkLst>
            <pc:docMk/>
            <pc:sldMk cId="3217155221" sldId="322"/>
            <ac:picMk id="11" creationId="{0347FC4D-A9D6-0BE0-99C2-2693138B8FB8}"/>
          </ac:picMkLst>
        </pc:picChg>
        <pc:picChg chg="add mod">
          <ac:chgData name="Leke Lyu" userId="cc94ab73-ac5f-4de6-b8d0-6bbc783847a1" providerId="ADAL" clId="{9024C80C-DF20-7249-B31A-9CABB0D72329}" dt="2024-06-19T02:13:49.513" v="1203"/>
          <ac:picMkLst>
            <pc:docMk/>
            <pc:sldMk cId="3217155221" sldId="322"/>
            <ac:picMk id="15" creationId="{1244B2AC-B539-7BB7-9F67-C00FB27AE920}"/>
          </ac:picMkLst>
        </pc:picChg>
      </pc:sldChg>
      <pc:sldChg chg="addSp delSp modSp add mod modAnim modNotesTx">
        <pc:chgData name="Leke Lyu" userId="cc94ab73-ac5f-4de6-b8d0-6bbc783847a1" providerId="ADAL" clId="{9024C80C-DF20-7249-B31A-9CABB0D72329}" dt="2024-06-19T02:04:57.617" v="1055" actId="1076"/>
        <pc:sldMkLst>
          <pc:docMk/>
          <pc:sldMk cId="757866067" sldId="323"/>
        </pc:sldMkLst>
        <pc:spChg chg="del">
          <ac:chgData name="Leke Lyu" userId="cc94ab73-ac5f-4de6-b8d0-6bbc783847a1" providerId="ADAL" clId="{9024C80C-DF20-7249-B31A-9CABB0D72329}" dt="2024-06-18T04:43:12.488" v="776" actId="478"/>
          <ac:spMkLst>
            <pc:docMk/>
            <pc:sldMk cId="757866067" sldId="323"/>
            <ac:spMk id="2" creationId="{9567069A-BC32-4E9E-5319-99EDD3945329}"/>
          </ac:spMkLst>
        </pc:spChg>
        <pc:spChg chg="mod">
          <ac:chgData name="Leke Lyu" userId="cc94ab73-ac5f-4de6-b8d0-6bbc783847a1" providerId="ADAL" clId="{9024C80C-DF20-7249-B31A-9CABB0D72329}" dt="2024-06-19T01:48:30.594" v="899"/>
          <ac:spMkLst>
            <pc:docMk/>
            <pc:sldMk cId="757866067" sldId="323"/>
            <ac:spMk id="5" creationId="{E0B7C898-B9BD-FBF6-A9F1-79AECAB80692}"/>
          </ac:spMkLst>
        </pc:spChg>
        <pc:spChg chg="add del mod">
          <ac:chgData name="Leke Lyu" userId="cc94ab73-ac5f-4de6-b8d0-6bbc783847a1" providerId="ADAL" clId="{9024C80C-DF20-7249-B31A-9CABB0D72329}" dt="2024-06-18T04:43:19.505" v="779" actId="478"/>
          <ac:spMkLst>
            <pc:docMk/>
            <pc:sldMk cId="757866067" sldId="323"/>
            <ac:spMk id="8" creationId="{D1F6606A-875B-D40A-3F36-539BE47AEA46}"/>
          </ac:spMkLst>
        </pc:spChg>
        <pc:spChg chg="add mod">
          <ac:chgData name="Leke Lyu" userId="cc94ab73-ac5f-4de6-b8d0-6bbc783847a1" providerId="ADAL" clId="{9024C80C-DF20-7249-B31A-9CABB0D72329}" dt="2024-06-19T02:04:57.617" v="1055" actId="1076"/>
          <ac:spMkLst>
            <pc:docMk/>
            <pc:sldMk cId="757866067" sldId="323"/>
            <ac:spMk id="13" creationId="{2A855878-9706-8849-7B1F-6624DB89AD7A}"/>
          </ac:spMkLst>
        </pc:spChg>
        <pc:spChg chg="add mod">
          <ac:chgData name="Leke Lyu" userId="cc94ab73-ac5f-4de6-b8d0-6bbc783847a1" providerId="ADAL" clId="{9024C80C-DF20-7249-B31A-9CABB0D72329}" dt="2024-06-18T04:47:08.339" v="800" actId="692"/>
          <ac:spMkLst>
            <pc:docMk/>
            <pc:sldMk cId="757866067" sldId="323"/>
            <ac:spMk id="14" creationId="{8E6E9EB6-08BF-2456-C198-F4FBAA6AC52D}"/>
          </ac:spMkLst>
        </pc:spChg>
        <pc:spChg chg="add mod">
          <ac:chgData name="Leke Lyu" userId="cc94ab73-ac5f-4de6-b8d0-6bbc783847a1" providerId="ADAL" clId="{9024C80C-DF20-7249-B31A-9CABB0D72329}" dt="2024-06-18T04:47:44.533" v="803" actId="14100"/>
          <ac:spMkLst>
            <pc:docMk/>
            <pc:sldMk cId="757866067" sldId="323"/>
            <ac:spMk id="15" creationId="{73C05A06-8E84-C6F4-0B01-1F20364C6ACF}"/>
          </ac:spMkLst>
        </pc:spChg>
        <pc:spChg chg="add mod">
          <ac:chgData name="Leke Lyu" userId="cc94ab73-ac5f-4de6-b8d0-6bbc783847a1" providerId="ADAL" clId="{9024C80C-DF20-7249-B31A-9CABB0D72329}" dt="2024-06-18T04:48:00.599" v="806" actId="14100"/>
          <ac:spMkLst>
            <pc:docMk/>
            <pc:sldMk cId="757866067" sldId="323"/>
            <ac:spMk id="16" creationId="{29C0C1D7-E5F9-14F2-32E9-AFA2E2F7FC50}"/>
          </ac:spMkLst>
        </pc:spChg>
        <pc:spChg chg="add mod">
          <ac:chgData name="Leke Lyu" userId="cc94ab73-ac5f-4de6-b8d0-6bbc783847a1" providerId="ADAL" clId="{9024C80C-DF20-7249-B31A-9CABB0D72329}" dt="2024-06-18T04:48:27.546" v="809" actId="14100"/>
          <ac:spMkLst>
            <pc:docMk/>
            <pc:sldMk cId="757866067" sldId="323"/>
            <ac:spMk id="17" creationId="{2BE5F021-D53D-2FB9-92F2-63AB180F9920}"/>
          </ac:spMkLst>
        </pc:spChg>
        <pc:spChg chg="add mod">
          <ac:chgData name="Leke Lyu" userId="cc94ab73-ac5f-4de6-b8d0-6bbc783847a1" providerId="ADAL" clId="{9024C80C-DF20-7249-B31A-9CABB0D72329}" dt="2024-06-18T04:48:48.647" v="817" actId="1076"/>
          <ac:spMkLst>
            <pc:docMk/>
            <pc:sldMk cId="757866067" sldId="323"/>
            <ac:spMk id="18" creationId="{4F505BD5-44DC-D729-A45D-8D96B42A591A}"/>
          </ac:spMkLst>
        </pc:spChg>
        <pc:picChg chg="del">
          <ac:chgData name="Leke Lyu" userId="cc94ab73-ac5f-4de6-b8d0-6bbc783847a1" providerId="ADAL" clId="{9024C80C-DF20-7249-B31A-9CABB0D72329}" dt="2024-06-18T04:22:40.634" v="733" actId="478"/>
          <ac:picMkLst>
            <pc:docMk/>
            <pc:sldMk cId="757866067" sldId="323"/>
            <ac:picMk id="4" creationId="{EA9A02CB-D42F-4D65-64D2-15165410CE4A}"/>
          </ac:picMkLst>
        </pc:picChg>
        <pc:picChg chg="add del mod">
          <ac:chgData name="Leke Lyu" userId="cc94ab73-ac5f-4de6-b8d0-6bbc783847a1" providerId="ADAL" clId="{9024C80C-DF20-7249-B31A-9CABB0D72329}" dt="2024-06-18T04:43:10.157" v="775" actId="478"/>
          <ac:picMkLst>
            <pc:docMk/>
            <pc:sldMk cId="757866067" sldId="323"/>
            <ac:picMk id="6" creationId="{E320C70A-A38D-9DCA-1700-39ED997D4AD9}"/>
          </ac:picMkLst>
        </pc:picChg>
        <pc:picChg chg="del">
          <ac:chgData name="Leke Lyu" userId="cc94ab73-ac5f-4de6-b8d0-6bbc783847a1" providerId="ADAL" clId="{9024C80C-DF20-7249-B31A-9CABB0D72329}" dt="2024-06-18T04:22:39.150" v="732" actId="478"/>
          <ac:picMkLst>
            <pc:docMk/>
            <pc:sldMk cId="757866067" sldId="323"/>
            <ac:picMk id="9" creationId="{798DB5F7-8A77-5DCB-A7C0-CE442C1A0FE4}"/>
          </ac:picMkLst>
        </pc:picChg>
        <pc:picChg chg="del">
          <ac:chgData name="Leke Lyu" userId="cc94ab73-ac5f-4de6-b8d0-6bbc783847a1" providerId="ADAL" clId="{9024C80C-DF20-7249-B31A-9CABB0D72329}" dt="2024-06-18T04:22:41.849" v="734" actId="478"/>
          <ac:picMkLst>
            <pc:docMk/>
            <pc:sldMk cId="757866067" sldId="323"/>
            <ac:picMk id="11" creationId="{0347FC4D-A9D6-0BE0-99C2-2693138B8FB8}"/>
          </ac:picMkLst>
        </pc:picChg>
        <pc:picChg chg="add mod">
          <ac:chgData name="Leke Lyu" userId="cc94ab73-ac5f-4de6-b8d0-6bbc783847a1" providerId="ADAL" clId="{9024C80C-DF20-7249-B31A-9CABB0D72329}" dt="2024-06-18T04:43:33.418" v="783" actId="14100"/>
          <ac:picMkLst>
            <pc:docMk/>
            <pc:sldMk cId="757866067" sldId="323"/>
            <ac:picMk id="12" creationId="{7F478B45-1F2F-36B7-35ED-781BD831EC04}"/>
          </ac:picMkLst>
        </pc:picChg>
      </pc:sldChg>
      <pc:sldChg chg="addSp modSp add mod ord">
        <pc:chgData name="Leke Lyu" userId="cc94ab73-ac5f-4de6-b8d0-6bbc783847a1" providerId="ADAL" clId="{9024C80C-DF20-7249-B31A-9CABB0D72329}" dt="2024-06-19T02:13:53.450" v="1204"/>
        <pc:sldMkLst>
          <pc:docMk/>
          <pc:sldMk cId="3456480523" sldId="324"/>
        </pc:sldMkLst>
        <pc:spChg chg="mod">
          <ac:chgData name="Leke Lyu" userId="cc94ab73-ac5f-4de6-b8d0-6bbc783847a1" providerId="ADAL" clId="{9024C80C-DF20-7249-B31A-9CABB0D72329}" dt="2024-06-19T02:11:27.922" v="1171" actId="20577"/>
          <ac:spMkLst>
            <pc:docMk/>
            <pc:sldMk cId="3456480523" sldId="324"/>
            <ac:spMk id="2" creationId="{7660E224-2746-2087-D3E0-D1BA5FEA0897}"/>
          </ac:spMkLst>
        </pc:spChg>
        <pc:spChg chg="add mod">
          <ac:chgData name="Leke Lyu" userId="cc94ab73-ac5f-4de6-b8d0-6bbc783847a1" providerId="ADAL" clId="{9024C80C-DF20-7249-B31A-9CABB0D72329}" dt="2024-06-19T02:11:39.869" v="1173"/>
          <ac:spMkLst>
            <pc:docMk/>
            <pc:sldMk cId="3456480523" sldId="324"/>
            <ac:spMk id="3" creationId="{6E710806-2FB9-0661-456A-8C2E643764A9}"/>
          </ac:spMkLst>
        </pc:spChg>
        <pc:spChg chg="mod">
          <ac:chgData name="Leke Lyu" userId="cc94ab73-ac5f-4de6-b8d0-6bbc783847a1" providerId="ADAL" clId="{9024C80C-DF20-7249-B31A-9CABB0D72329}" dt="2024-06-19T01:48:30.594" v="899"/>
          <ac:spMkLst>
            <pc:docMk/>
            <pc:sldMk cId="3456480523" sldId="324"/>
            <ac:spMk id="4" creationId="{665C410E-26BC-A8A7-72E7-039F078CBEF8}"/>
          </ac:spMkLst>
        </pc:spChg>
        <pc:spChg chg="mod">
          <ac:chgData name="Leke Lyu" userId="cc94ab73-ac5f-4de6-b8d0-6bbc783847a1" providerId="ADAL" clId="{9024C80C-DF20-7249-B31A-9CABB0D72329}" dt="2024-06-19T02:13:53.450" v="1204"/>
          <ac:spMkLst>
            <pc:docMk/>
            <pc:sldMk cId="3456480523" sldId="324"/>
            <ac:spMk id="6" creationId="{781A2A5A-FA42-8167-6F76-9DB0F1BAB774}"/>
          </ac:spMkLst>
        </pc:spChg>
        <pc:spChg chg="mod">
          <ac:chgData name="Leke Lyu" userId="cc94ab73-ac5f-4de6-b8d0-6bbc783847a1" providerId="ADAL" clId="{9024C80C-DF20-7249-B31A-9CABB0D72329}" dt="2024-06-19T02:13:53.450" v="1204"/>
          <ac:spMkLst>
            <pc:docMk/>
            <pc:sldMk cId="3456480523" sldId="324"/>
            <ac:spMk id="7" creationId="{9A3BDED5-179B-569F-8FF3-F1589A954526}"/>
          </ac:spMkLst>
        </pc:spChg>
        <pc:spChg chg="mod">
          <ac:chgData name="Leke Lyu" userId="cc94ab73-ac5f-4de6-b8d0-6bbc783847a1" providerId="ADAL" clId="{9024C80C-DF20-7249-B31A-9CABB0D72329}" dt="2024-06-19T02:13:53.450" v="1204"/>
          <ac:spMkLst>
            <pc:docMk/>
            <pc:sldMk cId="3456480523" sldId="324"/>
            <ac:spMk id="8" creationId="{860D69C3-8E64-A8B9-C034-412C2C872B00}"/>
          </ac:spMkLst>
        </pc:spChg>
        <pc:spChg chg="mod">
          <ac:chgData name="Leke Lyu" userId="cc94ab73-ac5f-4de6-b8d0-6bbc783847a1" providerId="ADAL" clId="{9024C80C-DF20-7249-B31A-9CABB0D72329}" dt="2024-06-19T02:13:53.450" v="1204"/>
          <ac:spMkLst>
            <pc:docMk/>
            <pc:sldMk cId="3456480523" sldId="324"/>
            <ac:spMk id="10" creationId="{EDD1AE93-C157-28C0-C3DD-ADC4CF26DC64}"/>
          </ac:spMkLst>
        </pc:spChg>
        <pc:spChg chg="mod">
          <ac:chgData name="Leke Lyu" userId="cc94ab73-ac5f-4de6-b8d0-6bbc783847a1" providerId="ADAL" clId="{9024C80C-DF20-7249-B31A-9CABB0D72329}" dt="2024-06-19T02:13:53.450" v="1204"/>
          <ac:spMkLst>
            <pc:docMk/>
            <pc:sldMk cId="3456480523" sldId="324"/>
            <ac:spMk id="11" creationId="{FF833766-B060-E977-AE5C-A4C42955C63A}"/>
          </ac:spMkLst>
        </pc:spChg>
        <pc:spChg chg="mod">
          <ac:chgData name="Leke Lyu" userId="cc94ab73-ac5f-4de6-b8d0-6bbc783847a1" providerId="ADAL" clId="{9024C80C-DF20-7249-B31A-9CABB0D72329}" dt="2024-06-19T02:13:53.450" v="1204"/>
          <ac:spMkLst>
            <pc:docMk/>
            <pc:sldMk cId="3456480523" sldId="324"/>
            <ac:spMk id="12" creationId="{972D03D9-F851-6B83-2B18-E101ECCB66BF}"/>
          </ac:spMkLst>
        </pc:spChg>
        <pc:grpChg chg="add mod">
          <ac:chgData name="Leke Lyu" userId="cc94ab73-ac5f-4de6-b8d0-6bbc783847a1" providerId="ADAL" clId="{9024C80C-DF20-7249-B31A-9CABB0D72329}" dt="2024-06-19T02:13:53.450" v="1204"/>
          <ac:grpSpMkLst>
            <pc:docMk/>
            <pc:sldMk cId="3456480523" sldId="324"/>
            <ac:grpSpMk id="5" creationId="{57E70C76-EB24-7F3E-CB95-CD3AE8598D2F}"/>
          </ac:grpSpMkLst>
        </pc:grpChg>
        <pc:grpChg chg="add mod">
          <ac:chgData name="Leke Lyu" userId="cc94ab73-ac5f-4de6-b8d0-6bbc783847a1" providerId="ADAL" clId="{9024C80C-DF20-7249-B31A-9CABB0D72329}" dt="2024-06-19T02:13:53.450" v="1204"/>
          <ac:grpSpMkLst>
            <pc:docMk/>
            <pc:sldMk cId="3456480523" sldId="324"/>
            <ac:grpSpMk id="9" creationId="{E5D8368E-1B66-94B1-74A4-BDD26CF023B3}"/>
          </ac:grpSpMkLst>
        </pc:grpChg>
        <pc:picChg chg="add mod">
          <ac:chgData name="Leke Lyu" userId="cc94ab73-ac5f-4de6-b8d0-6bbc783847a1" providerId="ADAL" clId="{9024C80C-DF20-7249-B31A-9CABB0D72329}" dt="2024-06-19T02:13:53.450" v="1204"/>
          <ac:picMkLst>
            <pc:docMk/>
            <pc:sldMk cId="3456480523" sldId="324"/>
            <ac:picMk id="13" creationId="{466C2857-08B1-F1A5-9A7A-D8E177CA3646}"/>
          </ac:picMkLst>
        </pc:picChg>
      </pc:sldChg>
      <pc:sldChg chg="addSp delSp modSp new del mod">
        <pc:chgData name="Leke Lyu" userId="cc94ab73-ac5f-4de6-b8d0-6bbc783847a1" providerId="ADAL" clId="{9024C80C-DF20-7249-B31A-9CABB0D72329}" dt="2024-06-19T02:11:42.816" v="1174" actId="2696"/>
        <pc:sldMkLst>
          <pc:docMk/>
          <pc:sldMk cId="3611801690" sldId="325"/>
        </pc:sldMkLst>
        <pc:spChg chg="mod">
          <ac:chgData name="Leke Lyu" userId="cc94ab73-ac5f-4de6-b8d0-6bbc783847a1" providerId="ADAL" clId="{9024C80C-DF20-7249-B31A-9CABB0D72329}" dt="2024-06-19T01:48:30.594" v="899"/>
          <ac:spMkLst>
            <pc:docMk/>
            <pc:sldMk cId="3611801690" sldId="325"/>
            <ac:spMk id="2" creationId="{C43611BE-3F31-2F15-2B7F-384BE3BCA576}"/>
          </ac:spMkLst>
        </pc:spChg>
        <pc:spChg chg="del">
          <ac:chgData name="Leke Lyu" userId="cc94ab73-ac5f-4de6-b8d0-6bbc783847a1" providerId="ADAL" clId="{9024C80C-DF20-7249-B31A-9CABB0D72329}" dt="2024-06-18T04:51:18.446" v="849" actId="478"/>
          <ac:spMkLst>
            <pc:docMk/>
            <pc:sldMk cId="3611801690" sldId="325"/>
            <ac:spMk id="3" creationId="{E6EAD088-F503-1CCC-A67D-81524F637B87}"/>
          </ac:spMkLst>
        </pc:spChg>
        <pc:spChg chg="mod">
          <ac:chgData name="Leke Lyu" userId="cc94ab73-ac5f-4de6-b8d0-6bbc783847a1" providerId="ADAL" clId="{9024C80C-DF20-7249-B31A-9CABB0D72329}" dt="2024-06-19T01:48:30.594" v="899"/>
          <ac:spMkLst>
            <pc:docMk/>
            <pc:sldMk cId="3611801690" sldId="325"/>
            <ac:spMk id="4" creationId="{4A924F04-7EEA-C90F-4180-61690159629C}"/>
          </ac:spMkLst>
        </pc:spChg>
        <pc:spChg chg="add mod">
          <ac:chgData name="Leke Lyu" userId="cc94ab73-ac5f-4de6-b8d0-6bbc783847a1" providerId="ADAL" clId="{9024C80C-DF20-7249-B31A-9CABB0D72329}" dt="2024-06-19T02:11:37.621" v="1172" actId="1076"/>
          <ac:spMkLst>
            <pc:docMk/>
            <pc:sldMk cId="3611801690" sldId="325"/>
            <ac:spMk id="5" creationId="{686A2381-81AC-3880-0E72-C6D9B558A251}"/>
          </ac:spMkLst>
        </pc:spChg>
      </pc:sldChg>
      <pc:sldChg chg="addSp modSp new mod ord">
        <pc:chgData name="Leke Lyu" userId="cc94ab73-ac5f-4de6-b8d0-6bbc783847a1" providerId="ADAL" clId="{9024C80C-DF20-7249-B31A-9CABB0D72329}" dt="2024-06-19T02:13:57.093" v="1205"/>
        <pc:sldMkLst>
          <pc:docMk/>
          <pc:sldMk cId="2491323177" sldId="326"/>
        </pc:sldMkLst>
        <pc:spChg chg="mod">
          <ac:chgData name="Leke Lyu" userId="cc94ab73-ac5f-4de6-b8d0-6bbc783847a1" providerId="ADAL" clId="{9024C80C-DF20-7249-B31A-9CABB0D72329}" dt="2024-06-19T01:48:30.594" v="899"/>
          <ac:spMkLst>
            <pc:docMk/>
            <pc:sldMk cId="2491323177" sldId="326"/>
            <ac:spMk id="2" creationId="{99CF736C-2B6A-BAC9-FBD9-B632DB7C1C73}"/>
          </ac:spMkLst>
        </pc:spChg>
        <pc:spChg chg="add mod">
          <ac:chgData name="Leke Lyu" userId="cc94ab73-ac5f-4de6-b8d0-6bbc783847a1" providerId="ADAL" clId="{9024C80C-DF20-7249-B31A-9CABB0D72329}" dt="2024-06-19T02:13:33.091" v="1199" actId="1076"/>
          <ac:spMkLst>
            <pc:docMk/>
            <pc:sldMk cId="2491323177" sldId="326"/>
            <ac:spMk id="4" creationId="{ED9B05FF-4379-B81A-FC3E-0EE823B03BF4}"/>
          </ac:spMkLst>
        </pc:spChg>
        <pc:spChg chg="mod">
          <ac:chgData name="Leke Lyu" userId="cc94ab73-ac5f-4de6-b8d0-6bbc783847a1" providerId="ADAL" clId="{9024C80C-DF20-7249-B31A-9CABB0D72329}" dt="2024-06-19T02:13:57.093" v="1205"/>
          <ac:spMkLst>
            <pc:docMk/>
            <pc:sldMk cId="2491323177" sldId="326"/>
            <ac:spMk id="5" creationId="{EC7E9DF4-E1C1-6699-EF54-398CE786BC15}"/>
          </ac:spMkLst>
        </pc:spChg>
        <pc:spChg chg="mod">
          <ac:chgData name="Leke Lyu" userId="cc94ab73-ac5f-4de6-b8d0-6bbc783847a1" providerId="ADAL" clId="{9024C80C-DF20-7249-B31A-9CABB0D72329}" dt="2024-06-19T02:13:57.093" v="1205"/>
          <ac:spMkLst>
            <pc:docMk/>
            <pc:sldMk cId="2491323177" sldId="326"/>
            <ac:spMk id="6" creationId="{9AB08558-51A6-62B6-D1A8-8CE62BC1D92C}"/>
          </ac:spMkLst>
        </pc:spChg>
        <pc:spChg chg="mod">
          <ac:chgData name="Leke Lyu" userId="cc94ab73-ac5f-4de6-b8d0-6bbc783847a1" providerId="ADAL" clId="{9024C80C-DF20-7249-B31A-9CABB0D72329}" dt="2024-06-19T02:13:57.093" v="1205"/>
          <ac:spMkLst>
            <pc:docMk/>
            <pc:sldMk cId="2491323177" sldId="326"/>
            <ac:spMk id="7" creationId="{9E7CDF45-83D7-8562-1E93-18602C16430D}"/>
          </ac:spMkLst>
        </pc:spChg>
        <pc:spChg chg="mod">
          <ac:chgData name="Leke Lyu" userId="cc94ab73-ac5f-4de6-b8d0-6bbc783847a1" providerId="ADAL" clId="{9024C80C-DF20-7249-B31A-9CABB0D72329}" dt="2024-06-19T02:13:57.093" v="1205"/>
          <ac:spMkLst>
            <pc:docMk/>
            <pc:sldMk cId="2491323177" sldId="326"/>
            <ac:spMk id="9" creationId="{733EE3E1-0E79-1645-C23B-E1C66C667B0F}"/>
          </ac:spMkLst>
        </pc:spChg>
        <pc:spChg chg="mod">
          <ac:chgData name="Leke Lyu" userId="cc94ab73-ac5f-4de6-b8d0-6bbc783847a1" providerId="ADAL" clId="{9024C80C-DF20-7249-B31A-9CABB0D72329}" dt="2024-06-19T02:13:57.093" v="1205"/>
          <ac:spMkLst>
            <pc:docMk/>
            <pc:sldMk cId="2491323177" sldId="326"/>
            <ac:spMk id="10" creationId="{F6E5362F-7220-B50F-DF6E-6E895CC360FA}"/>
          </ac:spMkLst>
        </pc:spChg>
        <pc:spChg chg="mod">
          <ac:chgData name="Leke Lyu" userId="cc94ab73-ac5f-4de6-b8d0-6bbc783847a1" providerId="ADAL" clId="{9024C80C-DF20-7249-B31A-9CABB0D72329}" dt="2024-06-19T02:13:57.093" v="1205"/>
          <ac:spMkLst>
            <pc:docMk/>
            <pc:sldMk cId="2491323177" sldId="326"/>
            <ac:spMk id="11" creationId="{0A6520B5-EDF0-9D72-2299-DE7D562052EF}"/>
          </ac:spMkLst>
        </pc:spChg>
        <pc:grpChg chg="add mod">
          <ac:chgData name="Leke Lyu" userId="cc94ab73-ac5f-4de6-b8d0-6bbc783847a1" providerId="ADAL" clId="{9024C80C-DF20-7249-B31A-9CABB0D72329}" dt="2024-06-19T02:13:57.093" v="1205"/>
          <ac:grpSpMkLst>
            <pc:docMk/>
            <pc:sldMk cId="2491323177" sldId="326"/>
            <ac:grpSpMk id="3" creationId="{733CC448-2EB8-0CF2-BB52-7F45B76426BA}"/>
          </ac:grpSpMkLst>
        </pc:grpChg>
        <pc:grpChg chg="add mod">
          <ac:chgData name="Leke Lyu" userId="cc94ab73-ac5f-4de6-b8d0-6bbc783847a1" providerId="ADAL" clId="{9024C80C-DF20-7249-B31A-9CABB0D72329}" dt="2024-06-19T02:13:57.093" v="1205"/>
          <ac:grpSpMkLst>
            <pc:docMk/>
            <pc:sldMk cId="2491323177" sldId="326"/>
            <ac:grpSpMk id="8" creationId="{51249D37-29DC-8E1B-29E4-E8AC22593699}"/>
          </ac:grpSpMkLst>
        </pc:grpChg>
        <pc:picChg chg="add mod">
          <ac:chgData name="Leke Lyu" userId="cc94ab73-ac5f-4de6-b8d0-6bbc783847a1" providerId="ADAL" clId="{9024C80C-DF20-7249-B31A-9CABB0D72329}" dt="2024-06-19T02:13:57.093" v="1205"/>
          <ac:picMkLst>
            <pc:docMk/>
            <pc:sldMk cId="2491323177" sldId="326"/>
            <ac:picMk id="12" creationId="{C67A8FC5-28A3-38AA-E08A-E5FA6D567364}"/>
          </ac:picMkLst>
        </pc:picChg>
      </pc:sldChg>
      <pc:sldChg chg="addSp delSp modSp add del mod setBg">
        <pc:chgData name="Leke Lyu" userId="cc94ab73-ac5f-4de6-b8d0-6bbc783847a1" providerId="ADAL" clId="{9024C80C-DF20-7249-B31A-9CABB0D72329}" dt="2024-06-19T01:56:48.831" v="951" actId="2696"/>
        <pc:sldMkLst>
          <pc:docMk/>
          <pc:sldMk cId="332178475" sldId="327"/>
        </pc:sldMkLst>
        <pc:spChg chg="add del mod">
          <ac:chgData name="Leke Lyu" userId="cc94ab73-ac5f-4de6-b8d0-6bbc783847a1" providerId="ADAL" clId="{9024C80C-DF20-7249-B31A-9CABB0D72329}" dt="2024-06-19T01:55:27.437" v="943" actId="478"/>
          <ac:spMkLst>
            <pc:docMk/>
            <pc:sldMk cId="332178475" sldId="327"/>
            <ac:spMk id="3" creationId="{69CE674A-6A54-C418-C470-8692D89AFC65}"/>
          </ac:spMkLst>
        </pc:spChg>
        <pc:spChg chg="mod">
          <ac:chgData name="Leke Lyu" userId="cc94ab73-ac5f-4de6-b8d0-6bbc783847a1" providerId="ADAL" clId="{9024C80C-DF20-7249-B31A-9CABB0D72329}" dt="2024-06-19T01:56:05.470" v="948" actId="20577"/>
          <ac:spMkLst>
            <pc:docMk/>
            <pc:sldMk cId="332178475" sldId="327"/>
            <ac:spMk id="4" creationId="{4A89F14F-FBD2-81C7-9E1C-90BE9F6B9B7B}"/>
          </ac:spMkLst>
        </pc:spChg>
        <pc:spChg chg="add mod">
          <ac:chgData name="Leke Lyu" userId="cc94ab73-ac5f-4de6-b8d0-6bbc783847a1" providerId="ADAL" clId="{9024C80C-DF20-7249-B31A-9CABB0D72329}" dt="2024-06-19T01:56:32.565" v="949" actId="478"/>
          <ac:spMkLst>
            <pc:docMk/>
            <pc:sldMk cId="332178475" sldId="327"/>
            <ac:spMk id="10" creationId="{645F400F-6AF1-1937-623D-3E491CBA5D39}"/>
          </ac:spMkLst>
        </pc:spChg>
        <pc:picChg chg="add del mod">
          <ac:chgData name="Leke Lyu" userId="cc94ab73-ac5f-4de6-b8d0-6bbc783847a1" providerId="ADAL" clId="{9024C80C-DF20-7249-B31A-9CABB0D72329}" dt="2024-06-19T01:55:42.090" v="944" actId="478"/>
          <ac:picMkLst>
            <pc:docMk/>
            <pc:sldMk cId="332178475" sldId="327"/>
            <ac:picMk id="6" creationId="{32E84D4E-156C-B65E-4001-2A2C60DB6569}"/>
          </ac:picMkLst>
        </pc:picChg>
        <pc:picChg chg="add del mod">
          <ac:chgData name="Leke Lyu" userId="cc94ab73-ac5f-4de6-b8d0-6bbc783847a1" providerId="ADAL" clId="{9024C80C-DF20-7249-B31A-9CABB0D72329}" dt="2024-06-19T01:56:32.565" v="949" actId="478"/>
          <ac:picMkLst>
            <pc:docMk/>
            <pc:sldMk cId="332178475" sldId="327"/>
            <ac:picMk id="7" creationId="{682FD3EA-4442-10AF-C3F2-59889FA30CFE}"/>
          </ac:picMkLst>
        </pc:picChg>
        <pc:picChg chg="del">
          <ac:chgData name="Leke Lyu" userId="cc94ab73-ac5f-4de6-b8d0-6bbc783847a1" providerId="ADAL" clId="{9024C80C-DF20-7249-B31A-9CABB0D72329}" dt="2024-06-19T01:55:15.536" v="941" actId="478"/>
          <ac:picMkLst>
            <pc:docMk/>
            <pc:sldMk cId="332178475" sldId="327"/>
            <ac:picMk id="8" creationId="{AA279BE3-8176-AFDF-F34A-36C814F59BFC}"/>
          </ac:picMkLst>
        </pc:picChg>
        <pc:picChg chg="add mod">
          <ac:chgData name="Leke Lyu" userId="cc94ab73-ac5f-4de6-b8d0-6bbc783847a1" providerId="ADAL" clId="{9024C80C-DF20-7249-B31A-9CABB0D72329}" dt="2024-06-19T01:56:32.797" v="950"/>
          <ac:picMkLst>
            <pc:docMk/>
            <pc:sldMk cId="332178475" sldId="327"/>
            <ac:picMk id="11" creationId="{E7A6119F-E3D9-4F8B-8829-6413F3EC1E5F}"/>
          </ac:picMkLst>
        </pc:picChg>
      </pc:sldChg>
    </pc:docChg>
  </pc:docChgLst>
  <pc:docChgLst>
    <pc:chgData name="Leke Lyu" userId="S::ll22780@uga.edu::cc94ab73-ac5f-4de6-b8d0-6bbc783847a1" providerId="AD" clId="Web-{272DD3D4-50BF-79C8-26E5-BEE200B3B425}"/>
    <pc:docChg chg="modSld sldOrd">
      <pc:chgData name="Leke Lyu" userId="S::ll22780@uga.edu::cc94ab73-ac5f-4de6-b8d0-6bbc783847a1" providerId="AD" clId="Web-{272DD3D4-50BF-79C8-26E5-BEE200B3B425}" dt="2024-06-18T04:35:57.038" v="10"/>
      <pc:docMkLst>
        <pc:docMk/>
      </pc:docMkLst>
      <pc:sldChg chg="modSp">
        <pc:chgData name="Leke Lyu" userId="S::ll22780@uga.edu::cc94ab73-ac5f-4de6-b8d0-6bbc783847a1" providerId="AD" clId="Web-{272DD3D4-50BF-79C8-26E5-BEE200B3B425}" dt="2024-06-17T22:15:44.790" v="9" actId="20577"/>
        <pc:sldMkLst>
          <pc:docMk/>
          <pc:sldMk cId="2786209704" sldId="256"/>
        </pc:sldMkLst>
        <pc:spChg chg="mod">
          <ac:chgData name="Leke Lyu" userId="S::ll22780@uga.edu::cc94ab73-ac5f-4de6-b8d0-6bbc783847a1" providerId="AD" clId="Web-{272DD3D4-50BF-79C8-26E5-BEE200B3B425}" dt="2024-06-17T22:15:44.790" v="9" actId="20577"/>
          <ac:spMkLst>
            <pc:docMk/>
            <pc:sldMk cId="2786209704" sldId="256"/>
            <ac:spMk id="3" creationId="{C66DB52B-CC66-3EE7-CD26-738FA3B19477}"/>
          </ac:spMkLst>
        </pc:spChg>
      </pc:sldChg>
      <pc:sldChg chg="ord">
        <pc:chgData name="Leke Lyu" userId="S::ll22780@uga.edu::cc94ab73-ac5f-4de6-b8d0-6bbc783847a1" providerId="AD" clId="Web-{272DD3D4-50BF-79C8-26E5-BEE200B3B425}" dt="2024-06-18T04:35:57.038" v="10"/>
        <pc:sldMkLst>
          <pc:docMk/>
          <pc:sldMk cId="757866067" sldId="323"/>
        </pc:sldMkLst>
      </pc:sldChg>
    </pc:docChg>
  </pc:docChgLst>
  <pc:docChgLst>
    <pc:chgData name="Tanin Rajamand" userId="S::tr44022@uga.edu::a278b450-d028-4d4d-bcba-734410dce3e7" providerId="AD" clId="Web-{5DD1AA26-F58C-A67D-6FB5-89BDE3C7A604}"/>
    <pc:docChg chg="modSld">
      <pc:chgData name="Tanin Rajamand" userId="S::tr44022@uga.edu::a278b450-d028-4d4d-bcba-734410dce3e7" providerId="AD" clId="Web-{5DD1AA26-F58C-A67D-6FB5-89BDE3C7A604}" dt="2024-06-20T13:02:47.897" v="10" actId="1076"/>
      <pc:docMkLst>
        <pc:docMk/>
      </pc:docMkLst>
      <pc:sldChg chg="addSp modSp">
        <pc:chgData name="Tanin Rajamand" userId="S::tr44022@uga.edu::a278b450-d028-4d4d-bcba-734410dce3e7" providerId="AD" clId="Web-{5DD1AA26-F58C-A67D-6FB5-89BDE3C7A604}" dt="2024-06-20T13:02:47.897" v="10" actId="1076"/>
        <pc:sldMkLst>
          <pc:docMk/>
          <pc:sldMk cId="3784447026" sldId="258"/>
        </pc:sldMkLst>
        <pc:spChg chg="add mod">
          <ac:chgData name="Tanin Rajamand" userId="S::tr44022@uga.edu::a278b450-d028-4d4d-bcba-734410dce3e7" providerId="AD" clId="Web-{5DD1AA26-F58C-A67D-6FB5-89BDE3C7A604}" dt="2024-06-20T13:02:47.897" v="10" actId="1076"/>
          <ac:spMkLst>
            <pc:docMk/>
            <pc:sldMk cId="3784447026" sldId="258"/>
            <ac:spMk id="3" creationId="{BFA74198-D546-885B-5B2A-4A000CC82FAB}"/>
          </ac:spMkLst>
        </pc:spChg>
      </pc:sldChg>
      <pc:sldChg chg="mod modShow">
        <pc:chgData name="Tanin Rajamand" userId="S::tr44022@uga.edu::a278b450-d028-4d4d-bcba-734410dce3e7" providerId="AD" clId="Web-{5DD1AA26-F58C-A67D-6FB5-89BDE3C7A604}" dt="2024-06-20T12:59:45.661" v="0"/>
        <pc:sldMkLst>
          <pc:docMk/>
          <pc:sldMk cId="1222971932" sldId="264"/>
        </pc:sldMkLst>
      </pc:sldChg>
    </pc:docChg>
  </pc:docChgLst>
  <pc:docChgLst>
    <pc:chgData name="Tanin Rajamand" userId="S::tr44022@uga.edu::a278b450-d028-4d4d-bcba-734410dce3e7" providerId="AD" clId="Web-{D12434A9-7840-43BB-4AC9-65159B0046C0}"/>
    <pc:docChg chg="modSld">
      <pc:chgData name="Tanin Rajamand" userId="S::tr44022@uga.edu::a278b450-d028-4d4d-bcba-734410dce3e7" providerId="AD" clId="Web-{D12434A9-7840-43BB-4AC9-65159B0046C0}" dt="2024-07-02T16:45:56.171" v="12" actId="14100"/>
      <pc:docMkLst>
        <pc:docMk/>
      </pc:docMkLst>
      <pc:sldChg chg="modSp">
        <pc:chgData name="Tanin Rajamand" userId="S::tr44022@uga.edu::a278b450-d028-4d4d-bcba-734410dce3e7" providerId="AD" clId="Web-{D12434A9-7840-43BB-4AC9-65159B0046C0}" dt="2024-07-02T16:45:56.171" v="12" actId="14100"/>
        <pc:sldMkLst>
          <pc:docMk/>
          <pc:sldMk cId="2786209704" sldId="256"/>
        </pc:sldMkLst>
        <pc:spChg chg="mod">
          <ac:chgData name="Tanin Rajamand" userId="S::tr44022@uga.edu::a278b450-d028-4d4d-bcba-734410dce3e7" providerId="AD" clId="Web-{D12434A9-7840-43BB-4AC9-65159B0046C0}" dt="2024-07-02T16:45:56.171" v="12" actId="14100"/>
          <ac:spMkLst>
            <pc:docMk/>
            <pc:sldMk cId="2786209704" sldId="256"/>
            <ac:spMk id="2" creationId="{16D0E1C7-FB3E-E0D5-7C6E-99FFEF7C8037}"/>
          </ac:spMkLst>
        </pc:spChg>
      </pc:sldChg>
    </pc:docChg>
  </pc:docChgLst>
  <pc:docChgLst>
    <pc:chgData name="Tanin Rajamand" userId="S::tr44022@uga.edu::a278b450-d028-4d4d-bcba-734410dce3e7" providerId="AD" clId="Web-{DBDE6943-A34D-4710-2CD9-6B3A80D5DFFD}"/>
    <pc:docChg chg="modSld">
      <pc:chgData name="Tanin Rajamand" userId="S::tr44022@uga.edu::a278b450-d028-4d4d-bcba-734410dce3e7" providerId="AD" clId="Web-{DBDE6943-A34D-4710-2CD9-6B3A80D5DFFD}" dt="2024-06-18T03:09:31.216" v="6" actId="20577"/>
      <pc:docMkLst>
        <pc:docMk/>
      </pc:docMkLst>
      <pc:sldChg chg="modSp">
        <pc:chgData name="Tanin Rajamand" userId="S::tr44022@uga.edu::a278b450-d028-4d4d-bcba-734410dce3e7" providerId="AD" clId="Web-{DBDE6943-A34D-4710-2CD9-6B3A80D5DFFD}" dt="2024-06-18T03:09:31.216" v="6" actId="20577"/>
        <pc:sldMkLst>
          <pc:docMk/>
          <pc:sldMk cId="2786209704" sldId="256"/>
        </pc:sldMkLst>
        <pc:spChg chg="mod">
          <ac:chgData name="Tanin Rajamand" userId="S::tr44022@uga.edu::a278b450-d028-4d4d-bcba-734410dce3e7" providerId="AD" clId="Web-{DBDE6943-A34D-4710-2CD9-6B3A80D5DFFD}" dt="2024-06-18T03:09:31.216" v="6" actId="20577"/>
          <ac:spMkLst>
            <pc:docMk/>
            <pc:sldMk cId="2786209704" sldId="256"/>
            <ac:spMk id="2" creationId="{16D0E1C7-FB3E-E0D5-7C6E-99FFEF7C8037}"/>
          </ac:spMkLst>
        </pc:spChg>
      </pc:sldChg>
    </pc:docChg>
  </pc:docChgLst>
  <pc:docChgLst>
    <pc:chgData name="Leke Lyu" userId="cc94ab73-ac5f-4de6-b8d0-6bbc783847a1" providerId="ADAL" clId="{DF4A32A5-17A5-4148-8D80-0ECD5EAD99D4}"/>
    <pc:docChg chg="custSel modSld sldOrd">
      <pc:chgData name="Leke Lyu" userId="cc94ab73-ac5f-4de6-b8d0-6bbc783847a1" providerId="ADAL" clId="{DF4A32A5-17A5-4148-8D80-0ECD5EAD99D4}" dt="2024-06-18T20:19:27.102" v="281" actId="20577"/>
      <pc:docMkLst>
        <pc:docMk/>
      </pc:docMkLst>
      <pc:sldChg chg="delSp modSp mod ord modNotesTx">
        <pc:chgData name="Leke Lyu" userId="cc94ab73-ac5f-4de6-b8d0-6bbc783847a1" providerId="ADAL" clId="{DF4A32A5-17A5-4148-8D80-0ECD5EAD99D4}" dt="2024-06-18T18:45:33.084" v="132" actId="20577"/>
        <pc:sldMkLst>
          <pc:docMk/>
          <pc:sldMk cId="1554336163" sldId="315"/>
        </pc:sldMkLst>
        <pc:spChg chg="mod">
          <ac:chgData name="Leke Lyu" userId="cc94ab73-ac5f-4de6-b8d0-6bbc783847a1" providerId="ADAL" clId="{DF4A32A5-17A5-4148-8D80-0ECD5EAD99D4}" dt="2024-06-18T18:44:26.868" v="54" actId="20577"/>
          <ac:spMkLst>
            <pc:docMk/>
            <pc:sldMk cId="1554336163" sldId="315"/>
            <ac:spMk id="10" creationId="{376DB20D-ECA7-3673-38F3-AF6E44C1D96A}"/>
          </ac:spMkLst>
        </pc:spChg>
        <pc:spChg chg="del mod">
          <ac:chgData name="Leke Lyu" userId="cc94ab73-ac5f-4de6-b8d0-6bbc783847a1" providerId="ADAL" clId="{DF4A32A5-17A5-4148-8D80-0ECD5EAD99D4}" dt="2024-06-18T18:44:51.011" v="89" actId="478"/>
          <ac:spMkLst>
            <pc:docMk/>
            <pc:sldMk cId="1554336163" sldId="315"/>
            <ac:spMk id="11" creationId="{6BD518AC-6689-B091-82E5-834CB179625F}"/>
          </ac:spMkLst>
        </pc:spChg>
        <pc:spChg chg="mod">
          <ac:chgData name="Leke Lyu" userId="cc94ab73-ac5f-4de6-b8d0-6bbc783847a1" providerId="ADAL" clId="{DF4A32A5-17A5-4148-8D80-0ECD5EAD99D4}" dt="2024-06-18T18:44:43.469" v="87" actId="20577"/>
          <ac:spMkLst>
            <pc:docMk/>
            <pc:sldMk cId="1554336163" sldId="315"/>
            <ac:spMk id="12" creationId="{6799A0AB-B701-FB20-D553-817A59FBFFE8}"/>
          </ac:spMkLst>
        </pc:spChg>
      </pc:sldChg>
      <pc:sldChg chg="ord">
        <pc:chgData name="Leke Lyu" userId="cc94ab73-ac5f-4de6-b8d0-6bbc783847a1" providerId="ADAL" clId="{DF4A32A5-17A5-4148-8D80-0ECD5EAD99D4}" dt="2024-06-18T20:17:04.484" v="245" actId="20578"/>
        <pc:sldMkLst>
          <pc:docMk/>
          <pc:sldMk cId="2839312498" sldId="319"/>
        </pc:sldMkLst>
      </pc:sldChg>
      <pc:sldChg chg="ord">
        <pc:chgData name="Leke Lyu" userId="cc94ab73-ac5f-4de6-b8d0-6bbc783847a1" providerId="ADAL" clId="{DF4A32A5-17A5-4148-8D80-0ECD5EAD99D4}" dt="2024-06-18T18:33:18.720" v="1" actId="20578"/>
        <pc:sldMkLst>
          <pc:docMk/>
          <pc:sldMk cId="757866067" sldId="323"/>
        </pc:sldMkLst>
      </pc:sldChg>
      <pc:sldChg chg="ord">
        <pc:chgData name="Leke Lyu" userId="cc94ab73-ac5f-4de6-b8d0-6bbc783847a1" providerId="ADAL" clId="{DF4A32A5-17A5-4148-8D80-0ECD5EAD99D4}" dt="2024-06-18T20:17:16.176" v="248" actId="20578"/>
        <pc:sldMkLst>
          <pc:docMk/>
          <pc:sldMk cId="3611801690" sldId="325"/>
        </pc:sldMkLst>
      </pc:sldChg>
      <pc:sldChg chg="modSp mod ord">
        <pc:chgData name="Leke Lyu" userId="cc94ab73-ac5f-4de6-b8d0-6bbc783847a1" providerId="ADAL" clId="{DF4A32A5-17A5-4148-8D80-0ECD5EAD99D4}" dt="2024-06-18T20:19:27.102" v="281" actId="20577"/>
        <pc:sldMkLst>
          <pc:docMk/>
          <pc:sldMk cId="2491323177" sldId="326"/>
        </pc:sldMkLst>
        <pc:spChg chg="mod">
          <ac:chgData name="Leke Lyu" userId="cc94ab73-ac5f-4de6-b8d0-6bbc783847a1" providerId="ADAL" clId="{DF4A32A5-17A5-4148-8D80-0ECD5EAD99D4}" dt="2024-06-18T20:19:27.102" v="281" actId="20577"/>
          <ac:spMkLst>
            <pc:docMk/>
            <pc:sldMk cId="2491323177" sldId="326"/>
            <ac:spMk id="4" creationId="{ED9B05FF-4379-B81A-FC3E-0EE823B03BF4}"/>
          </ac:spMkLst>
        </pc:spChg>
      </pc:sldChg>
    </pc:docChg>
  </pc:docChgLst>
  <pc:docChgLst>
    <pc:chgData name="Leke Lyu" userId="S::ll22780@uga.edu::cc94ab73-ac5f-4de6-b8d0-6bbc783847a1" providerId="AD" clId="Web-{5D18FB8E-E586-7083-F6C9-677CF3B0B760}"/>
    <pc:docChg chg="addSld modSld">
      <pc:chgData name="Leke Lyu" userId="S::ll22780@uga.edu::cc94ab73-ac5f-4de6-b8d0-6bbc783847a1" providerId="AD" clId="Web-{5D18FB8E-E586-7083-F6C9-677CF3B0B760}" dt="2024-06-19T02:22:45.462" v="44" actId="20577"/>
      <pc:docMkLst>
        <pc:docMk/>
      </pc:docMkLst>
      <pc:sldChg chg="modSp add replId">
        <pc:chgData name="Leke Lyu" userId="S::ll22780@uga.edu::cc94ab73-ac5f-4de6-b8d0-6bbc783847a1" providerId="AD" clId="Web-{5D18FB8E-E586-7083-F6C9-677CF3B0B760}" dt="2024-06-19T02:22:45.462" v="44" actId="20577"/>
        <pc:sldMkLst>
          <pc:docMk/>
          <pc:sldMk cId="2798574266" sldId="327"/>
        </pc:sldMkLst>
        <pc:spChg chg="mod">
          <ac:chgData name="Leke Lyu" userId="S::ll22780@uga.edu::cc94ab73-ac5f-4de6-b8d0-6bbc783847a1" providerId="AD" clId="Web-{5D18FB8E-E586-7083-F6C9-677CF3B0B760}" dt="2024-06-19T02:22:45.462" v="44" actId="20577"/>
          <ac:spMkLst>
            <pc:docMk/>
            <pc:sldMk cId="2798574266" sldId="327"/>
            <ac:spMk id="4" creationId="{ED9B05FF-4379-B81A-FC3E-0EE823B03BF4}"/>
          </ac:spMkLst>
        </pc:spChg>
      </pc:sldChg>
    </pc:docChg>
  </pc:docChgLst>
  <pc:docChgLst>
    <pc:chgData name="Leke Lyu" userId="cc94ab73-ac5f-4de6-b8d0-6bbc783847a1" providerId="ADAL" clId="{8B247453-10E8-674C-A85D-E68F6BF2F337}"/>
    <pc:docChg chg="custSel modSld">
      <pc:chgData name="Leke Lyu" userId="cc94ab73-ac5f-4de6-b8d0-6bbc783847a1" providerId="ADAL" clId="{8B247453-10E8-674C-A85D-E68F6BF2F337}" dt="2024-05-31T07:44:53.202" v="233" actId="20577"/>
      <pc:docMkLst>
        <pc:docMk/>
      </pc:docMkLst>
      <pc:sldChg chg="modNotesTx">
        <pc:chgData name="Leke Lyu" userId="cc94ab73-ac5f-4de6-b8d0-6bbc783847a1" providerId="ADAL" clId="{8B247453-10E8-674C-A85D-E68F6BF2F337}" dt="2024-05-31T07:38:38.086" v="129" actId="20577"/>
        <pc:sldMkLst>
          <pc:docMk/>
          <pc:sldMk cId="3428325748" sldId="281"/>
        </pc:sldMkLst>
      </pc:sldChg>
      <pc:sldChg chg="modSp mod">
        <pc:chgData name="Leke Lyu" userId="cc94ab73-ac5f-4de6-b8d0-6bbc783847a1" providerId="ADAL" clId="{8B247453-10E8-674C-A85D-E68F6BF2F337}" dt="2024-05-31T07:43:54.545" v="200" actId="20577"/>
        <pc:sldMkLst>
          <pc:docMk/>
          <pc:sldMk cId="3569982286" sldId="307"/>
        </pc:sldMkLst>
        <pc:spChg chg="mod">
          <ac:chgData name="Leke Lyu" userId="cc94ab73-ac5f-4de6-b8d0-6bbc783847a1" providerId="ADAL" clId="{8B247453-10E8-674C-A85D-E68F6BF2F337}" dt="2024-05-31T07:42:24.644" v="147" actId="20577"/>
          <ac:spMkLst>
            <pc:docMk/>
            <pc:sldMk cId="3569982286" sldId="307"/>
            <ac:spMk id="3" creationId="{08AEF487-F09E-E40B-B245-90D27D9F2AC7}"/>
          </ac:spMkLst>
        </pc:spChg>
        <pc:spChg chg="mod">
          <ac:chgData name="Leke Lyu" userId="cc94ab73-ac5f-4de6-b8d0-6bbc783847a1" providerId="ADAL" clId="{8B247453-10E8-674C-A85D-E68F6BF2F337}" dt="2024-05-31T07:43:54.545" v="200" actId="20577"/>
          <ac:spMkLst>
            <pc:docMk/>
            <pc:sldMk cId="3569982286" sldId="307"/>
            <ac:spMk id="14" creationId="{BD0A97E5-FEF6-0FF7-24E9-D73111E01CDE}"/>
          </ac:spMkLst>
        </pc:spChg>
      </pc:sldChg>
      <pc:sldChg chg="modNotesTx">
        <pc:chgData name="Leke Lyu" userId="cc94ab73-ac5f-4de6-b8d0-6bbc783847a1" providerId="ADAL" clId="{8B247453-10E8-674C-A85D-E68F6BF2F337}" dt="2024-05-31T07:44:53.202" v="233" actId="20577"/>
        <pc:sldMkLst>
          <pc:docMk/>
          <pc:sldMk cId="3906024034" sldId="310"/>
        </pc:sldMkLst>
      </pc:sldChg>
    </pc:docChg>
  </pc:docChgLst>
  <pc:docChgLst>
    <pc:chgData name="Tanin Rajamand" userId="S::tr44022@uga.edu::a278b450-d028-4d4d-bcba-734410dce3e7" providerId="AD" clId="Web-{884D1491-FBBC-F144-E59E-5750113FA782}"/>
    <pc:docChg chg="modSld">
      <pc:chgData name="Tanin Rajamand" userId="S::tr44022@uga.edu::a278b450-d028-4d4d-bcba-734410dce3e7" providerId="AD" clId="Web-{884D1491-FBBC-F144-E59E-5750113FA782}" dt="2024-06-20T14:03:41.043" v="15" actId="1076"/>
      <pc:docMkLst>
        <pc:docMk/>
      </pc:docMkLst>
      <pc:sldChg chg="modSp">
        <pc:chgData name="Tanin Rajamand" userId="S::tr44022@uga.edu::a278b450-d028-4d4d-bcba-734410dce3e7" providerId="AD" clId="Web-{884D1491-FBBC-F144-E59E-5750113FA782}" dt="2024-06-20T13:54:20.622" v="13" actId="20577"/>
        <pc:sldMkLst>
          <pc:docMk/>
          <pc:sldMk cId="474417030" sldId="259"/>
        </pc:sldMkLst>
        <pc:spChg chg="mod">
          <ac:chgData name="Tanin Rajamand" userId="S::tr44022@uga.edu::a278b450-d028-4d4d-bcba-734410dce3e7" providerId="AD" clId="Web-{884D1491-FBBC-F144-E59E-5750113FA782}" dt="2024-06-20T13:54:20.622" v="13" actId="20577"/>
          <ac:spMkLst>
            <pc:docMk/>
            <pc:sldMk cId="474417030" sldId="259"/>
            <ac:spMk id="12" creationId="{042B7A5B-C6B1-2EAC-48B5-2CBB901529BC}"/>
          </ac:spMkLst>
        </pc:spChg>
      </pc:sldChg>
      <pc:sldChg chg="modSp">
        <pc:chgData name="Tanin Rajamand" userId="S::tr44022@uga.edu::a278b450-d028-4d4d-bcba-734410dce3e7" providerId="AD" clId="Web-{884D1491-FBBC-F144-E59E-5750113FA782}" dt="2024-06-20T14:03:41.043" v="15" actId="1076"/>
        <pc:sldMkLst>
          <pc:docMk/>
          <pc:sldMk cId="1731529019" sldId="263"/>
        </pc:sldMkLst>
        <pc:spChg chg="mod">
          <ac:chgData name="Tanin Rajamand" userId="S::tr44022@uga.edu::a278b450-d028-4d4d-bcba-734410dce3e7" providerId="AD" clId="Web-{884D1491-FBBC-F144-E59E-5750113FA782}" dt="2024-06-20T14:03:41.043" v="15" actId="1076"/>
          <ac:spMkLst>
            <pc:docMk/>
            <pc:sldMk cId="1731529019" sldId="263"/>
            <ac:spMk id="3" creationId="{F0EBF201-EE65-D429-2111-74743BBFC480}"/>
          </ac:spMkLst>
        </pc:spChg>
      </pc:sldChg>
    </pc:docChg>
  </pc:docChgLst>
  <pc:docChgLst>
    <pc:chgData name="Leke Lyu" userId="cc94ab73-ac5f-4de6-b8d0-6bbc783847a1" providerId="ADAL" clId="{62A65027-02BA-D143-AEC5-186D1F0EEB02}"/>
    <pc:docChg chg="undo custSel addSld delSld modSld modSection">
      <pc:chgData name="Leke Lyu" userId="cc94ab73-ac5f-4de6-b8d0-6bbc783847a1" providerId="ADAL" clId="{62A65027-02BA-D143-AEC5-186D1F0EEB02}" dt="2024-06-19T23:21:35.910" v="84" actId="20577"/>
      <pc:docMkLst>
        <pc:docMk/>
      </pc:docMkLst>
      <pc:sldChg chg="delSp modSp mod">
        <pc:chgData name="Leke Lyu" userId="cc94ab73-ac5f-4de6-b8d0-6bbc783847a1" providerId="ADAL" clId="{62A65027-02BA-D143-AEC5-186D1F0EEB02}" dt="2024-06-19T19:53:11.825" v="83" actId="108"/>
        <pc:sldMkLst>
          <pc:docMk/>
          <pc:sldMk cId="139297480" sldId="267"/>
        </pc:sldMkLst>
        <pc:spChg chg="del">
          <ac:chgData name="Leke Lyu" userId="cc94ab73-ac5f-4de6-b8d0-6bbc783847a1" providerId="ADAL" clId="{62A65027-02BA-D143-AEC5-186D1F0EEB02}" dt="2024-06-19T19:47:46.094" v="29" actId="478"/>
          <ac:spMkLst>
            <pc:docMk/>
            <pc:sldMk cId="139297480" sldId="267"/>
            <ac:spMk id="2" creationId="{3A92B219-AC8F-5854-B0E1-962DBB247B4A}"/>
          </ac:spMkLst>
        </pc:spChg>
        <pc:spChg chg="mod">
          <ac:chgData name="Leke Lyu" userId="cc94ab73-ac5f-4de6-b8d0-6bbc783847a1" providerId="ADAL" clId="{62A65027-02BA-D143-AEC5-186D1F0EEB02}" dt="2024-06-19T19:53:11.825" v="83" actId="108"/>
          <ac:spMkLst>
            <pc:docMk/>
            <pc:sldMk cId="139297480" sldId="267"/>
            <ac:spMk id="3" creationId="{17DF0673-F140-4A0F-8DC5-3C51572BB95B}"/>
          </ac:spMkLst>
        </pc:spChg>
      </pc:sldChg>
      <pc:sldChg chg="del">
        <pc:chgData name="Leke Lyu" userId="cc94ab73-ac5f-4de6-b8d0-6bbc783847a1" providerId="ADAL" clId="{62A65027-02BA-D143-AEC5-186D1F0EEB02}" dt="2024-06-19T18:46:01.431" v="4" actId="2696"/>
        <pc:sldMkLst>
          <pc:docMk/>
          <pc:sldMk cId="1189018412" sldId="268"/>
        </pc:sldMkLst>
      </pc:sldChg>
      <pc:sldChg chg="del">
        <pc:chgData name="Leke Lyu" userId="cc94ab73-ac5f-4de6-b8d0-6bbc783847a1" providerId="ADAL" clId="{62A65027-02BA-D143-AEC5-186D1F0EEB02}" dt="2024-06-19T18:46:04.276" v="6" actId="2696"/>
        <pc:sldMkLst>
          <pc:docMk/>
          <pc:sldMk cId="2936434892" sldId="269"/>
        </pc:sldMkLst>
      </pc:sldChg>
      <pc:sldChg chg="del">
        <pc:chgData name="Leke Lyu" userId="cc94ab73-ac5f-4de6-b8d0-6bbc783847a1" providerId="ADAL" clId="{62A65027-02BA-D143-AEC5-186D1F0EEB02}" dt="2024-06-19T18:44:08.347" v="0" actId="2696"/>
        <pc:sldMkLst>
          <pc:docMk/>
          <pc:sldMk cId="1939899930" sldId="270"/>
        </pc:sldMkLst>
      </pc:sldChg>
      <pc:sldChg chg="del">
        <pc:chgData name="Leke Lyu" userId="cc94ab73-ac5f-4de6-b8d0-6bbc783847a1" providerId="ADAL" clId="{62A65027-02BA-D143-AEC5-186D1F0EEB02}" dt="2024-06-19T18:44:11.652" v="1" actId="2696"/>
        <pc:sldMkLst>
          <pc:docMk/>
          <pc:sldMk cId="627954131" sldId="271"/>
        </pc:sldMkLst>
      </pc:sldChg>
      <pc:sldChg chg="del">
        <pc:chgData name="Leke Lyu" userId="cc94ab73-ac5f-4de6-b8d0-6bbc783847a1" providerId="ADAL" clId="{62A65027-02BA-D143-AEC5-186D1F0EEB02}" dt="2024-06-19T18:44:12.128" v="2" actId="2696"/>
        <pc:sldMkLst>
          <pc:docMk/>
          <pc:sldMk cId="1550693595" sldId="272"/>
        </pc:sldMkLst>
      </pc:sldChg>
      <pc:sldChg chg="del">
        <pc:chgData name="Leke Lyu" userId="cc94ab73-ac5f-4de6-b8d0-6bbc783847a1" providerId="ADAL" clId="{62A65027-02BA-D143-AEC5-186D1F0EEB02}" dt="2024-06-19T18:46:01.060" v="3" actId="2696"/>
        <pc:sldMkLst>
          <pc:docMk/>
          <pc:sldMk cId="3013644372" sldId="273"/>
        </pc:sldMkLst>
      </pc:sldChg>
      <pc:sldChg chg="del">
        <pc:chgData name="Leke Lyu" userId="cc94ab73-ac5f-4de6-b8d0-6bbc783847a1" providerId="ADAL" clId="{62A65027-02BA-D143-AEC5-186D1F0EEB02}" dt="2024-06-19T18:46:01.795" v="5" actId="2696"/>
        <pc:sldMkLst>
          <pc:docMk/>
          <pc:sldMk cId="681309964" sldId="274"/>
        </pc:sldMkLst>
      </pc:sldChg>
      <pc:sldChg chg="addSp delSp modSp mod">
        <pc:chgData name="Leke Lyu" userId="cc94ab73-ac5f-4de6-b8d0-6bbc783847a1" providerId="ADAL" clId="{62A65027-02BA-D143-AEC5-186D1F0EEB02}" dt="2024-06-19T19:47:35.928" v="28" actId="1076"/>
        <pc:sldMkLst>
          <pc:docMk/>
          <pc:sldMk cId="2491323177" sldId="326"/>
        </pc:sldMkLst>
        <pc:spChg chg="del">
          <ac:chgData name="Leke Lyu" userId="cc94ab73-ac5f-4de6-b8d0-6bbc783847a1" providerId="ADAL" clId="{62A65027-02BA-D143-AEC5-186D1F0EEB02}" dt="2024-06-19T19:47:26.458" v="24" actId="478"/>
          <ac:spMkLst>
            <pc:docMk/>
            <pc:sldMk cId="2491323177" sldId="326"/>
            <ac:spMk id="4" creationId="{ED9B05FF-4379-B81A-FC3E-0EE823B03BF4}"/>
          </ac:spMkLst>
        </pc:spChg>
        <pc:picChg chg="add mod">
          <ac:chgData name="Leke Lyu" userId="cc94ab73-ac5f-4de6-b8d0-6bbc783847a1" providerId="ADAL" clId="{62A65027-02BA-D143-AEC5-186D1F0EEB02}" dt="2024-06-19T19:47:35.928" v="28" actId="1076"/>
          <ac:picMkLst>
            <pc:docMk/>
            <pc:sldMk cId="2491323177" sldId="326"/>
            <ac:picMk id="14" creationId="{F644F3B6-53F9-4701-AD0E-80282F618A99}"/>
          </ac:picMkLst>
        </pc:picChg>
      </pc:sldChg>
      <pc:sldChg chg="addSp modSp add mod">
        <pc:chgData name="Leke Lyu" userId="cc94ab73-ac5f-4de6-b8d0-6bbc783847a1" providerId="ADAL" clId="{62A65027-02BA-D143-AEC5-186D1F0EEB02}" dt="2024-06-19T23:21:35.910" v="84" actId="20577"/>
        <pc:sldMkLst>
          <pc:docMk/>
          <pc:sldMk cId="776758373" sldId="543"/>
        </pc:sldMkLst>
        <pc:spChg chg="mod">
          <ac:chgData name="Leke Lyu" userId="cc94ab73-ac5f-4de6-b8d0-6bbc783847a1" providerId="ADAL" clId="{62A65027-02BA-D143-AEC5-186D1F0EEB02}" dt="2024-06-19T19:45:00.170" v="23" actId="1035"/>
          <ac:spMkLst>
            <pc:docMk/>
            <pc:sldMk cId="776758373" sldId="543"/>
            <ac:spMk id="2" creationId="{91B4DCE3-DA25-204A-A1BA-21E91F9B93E1}"/>
          </ac:spMkLst>
        </pc:spChg>
        <pc:spChg chg="mod">
          <ac:chgData name="Leke Lyu" userId="cc94ab73-ac5f-4de6-b8d0-6bbc783847a1" providerId="ADAL" clId="{62A65027-02BA-D143-AEC5-186D1F0EEB02}" dt="2024-06-19T23:21:35.910" v="84" actId="20577"/>
          <ac:spMkLst>
            <pc:docMk/>
            <pc:sldMk cId="776758373" sldId="543"/>
            <ac:spMk id="3" creationId="{1627071D-419E-9F4C-B427-EFCF58F43F88}"/>
          </ac:spMkLst>
        </pc:spChg>
        <pc:spChg chg="mod">
          <ac:chgData name="Leke Lyu" userId="cc94ab73-ac5f-4de6-b8d0-6bbc783847a1" providerId="ADAL" clId="{62A65027-02BA-D143-AEC5-186D1F0EEB02}" dt="2024-06-19T19:44:53.242" v="8"/>
          <ac:spMkLst>
            <pc:docMk/>
            <pc:sldMk cId="776758373" sldId="543"/>
            <ac:spMk id="5" creationId="{335C2991-941B-AE05-2A18-F70F5F155A4E}"/>
          </ac:spMkLst>
        </pc:spChg>
        <pc:spChg chg="mod">
          <ac:chgData name="Leke Lyu" userId="cc94ab73-ac5f-4de6-b8d0-6bbc783847a1" providerId="ADAL" clId="{62A65027-02BA-D143-AEC5-186D1F0EEB02}" dt="2024-06-19T19:44:53.242" v="8"/>
          <ac:spMkLst>
            <pc:docMk/>
            <pc:sldMk cId="776758373" sldId="543"/>
            <ac:spMk id="6" creationId="{B700E757-0CFD-2E2C-1C94-8A88CC2EC5C9}"/>
          </ac:spMkLst>
        </pc:spChg>
        <pc:spChg chg="mod">
          <ac:chgData name="Leke Lyu" userId="cc94ab73-ac5f-4de6-b8d0-6bbc783847a1" providerId="ADAL" clId="{62A65027-02BA-D143-AEC5-186D1F0EEB02}" dt="2024-06-19T19:44:53.242" v="8"/>
          <ac:spMkLst>
            <pc:docMk/>
            <pc:sldMk cId="776758373" sldId="543"/>
            <ac:spMk id="7" creationId="{4C315EFD-144E-2F38-1259-5149A6C3C67E}"/>
          </ac:spMkLst>
        </pc:spChg>
        <pc:spChg chg="mod">
          <ac:chgData name="Leke Lyu" userId="cc94ab73-ac5f-4de6-b8d0-6bbc783847a1" providerId="ADAL" clId="{62A65027-02BA-D143-AEC5-186D1F0EEB02}" dt="2024-06-19T19:44:53.242" v="8"/>
          <ac:spMkLst>
            <pc:docMk/>
            <pc:sldMk cId="776758373" sldId="543"/>
            <ac:spMk id="9" creationId="{AA44A1B1-2C99-B91B-70ED-2F52EEAE6103}"/>
          </ac:spMkLst>
        </pc:spChg>
        <pc:spChg chg="mod">
          <ac:chgData name="Leke Lyu" userId="cc94ab73-ac5f-4de6-b8d0-6bbc783847a1" providerId="ADAL" clId="{62A65027-02BA-D143-AEC5-186D1F0EEB02}" dt="2024-06-19T19:44:53.242" v="8"/>
          <ac:spMkLst>
            <pc:docMk/>
            <pc:sldMk cId="776758373" sldId="543"/>
            <ac:spMk id="10" creationId="{090787C7-0890-209A-1F1C-6A797E849B7B}"/>
          </ac:spMkLst>
        </pc:spChg>
        <pc:spChg chg="mod">
          <ac:chgData name="Leke Lyu" userId="cc94ab73-ac5f-4de6-b8d0-6bbc783847a1" providerId="ADAL" clId="{62A65027-02BA-D143-AEC5-186D1F0EEB02}" dt="2024-06-19T19:44:53.242" v="8"/>
          <ac:spMkLst>
            <pc:docMk/>
            <pc:sldMk cId="776758373" sldId="543"/>
            <ac:spMk id="11" creationId="{E9226C2C-B88A-ED35-2C95-FFD86D3BFFF4}"/>
          </ac:spMkLst>
        </pc:spChg>
        <pc:grpChg chg="add mod">
          <ac:chgData name="Leke Lyu" userId="cc94ab73-ac5f-4de6-b8d0-6bbc783847a1" providerId="ADAL" clId="{62A65027-02BA-D143-AEC5-186D1F0EEB02}" dt="2024-06-19T19:44:53.242" v="8"/>
          <ac:grpSpMkLst>
            <pc:docMk/>
            <pc:sldMk cId="776758373" sldId="543"/>
            <ac:grpSpMk id="4" creationId="{64124504-D700-8A16-2519-8672E23D0907}"/>
          </ac:grpSpMkLst>
        </pc:grpChg>
        <pc:grpChg chg="add mod">
          <ac:chgData name="Leke Lyu" userId="cc94ab73-ac5f-4de6-b8d0-6bbc783847a1" providerId="ADAL" clId="{62A65027-02BA-D143-AEC5-186D1F0EEB02}" dt="2024-06-19T19:44:53.242" v="8"/>
          <ac:grpSpMkLst>
            <pc:docMk/>
            <pc:sldMk cId="776758373" sldId="543"/>
            <ac:grpSpMk id="8" creationId="{AD5D1AE2-FCD9-73B5-F24D-C7594D54A60A}"/>
          </ac:grpSpMkLst>
        </pc:grpChg>
        <pc:picChg chg="add mod">
          <ac:chgData name="Leke Lyu" userId="cc94ab73-ac5f-4de6-b8d0-6bbc783847a1" providerId="ADAL" clId="{62A65027-02BA-D143-AEC5-186D1F0EEB02}" dt="2024-06-19T19:44:53.242" v="8"/>
          <ac:picMkLst>
            <pc:docMk/>
            <pc:sldMk cId="776758373" sldId="543"/>
            <ac:picMk id="12" creationId="{FFF8A546-2349-DF4B-0248-86940EF468CC}"/>
          </ac:picMkLst>
        </pc:picChg>
      </pc:sldChg>
    </pc:docChg>
  </pc:docChgLst>
  <pc:docChgLst>
    <pc:chgData name="Tanin Rajamand" userId="S::tr44022@uga.edu::a278b450-d028-4d4d-bcba-734410dce3e7" providerId="AD" clId="Web-{38B72F3B-458E-1D99-5306-B22EF9640347}"/>
    <pc:docChg chg="addSld delSld modSld sldOrd modSection">
      <pc:chgData name="Tanin Rajamand" userId="S::tr44022@uga.edu::a278b450-d028-4d4d-bcba-734410dce3e7" providerId="AD" clId="Web-{38B72F3B-458E-1D99-5306-B22EF9640347}" dt="2024-06-20T04:23:58.506" v="664" actId="20577"/>
      <pc:docMkLst>
        <pc:docMk/>
      </pc:docMkLst>
      <pc:sldChg chg="del">
        <pc:chgData name="Tanin Rajamand" userId="S::tr44022@uga.edu::a278b450-d028-4d4d-bcba-734410dce3e7" providerId="AD" clId="Web-{38B72F3B-458E-1D99-5306-B22EF9640347}" dt="2024-06-20T03:51:04.341" v="18"/>
        <pc:sldMkLst>
          <pc:docMk/>
          <pc:sldMk cId="3613581375" sldId="257"/>
        </pc:sldMkLst>
      </pc:sldChg>
      <pc:sldChg chg="addSp modSp modNotes">
        <pc:chgData name="Tanin Rajamand" userId="S::tr44022@uga.edu::a278b450-d028-4d4d-bcba-734410dce3e7" providerId="AD" clId="Web-{38B72F3B-458E-1D99-5306-B22EF9640347}" dt="2024-06-20T04:10:19.914" v="603" actId="14100"/>
        <pc:sldMkLst>
          <pc:docMk/>
          <pc:sldMk cId="3784447026" sldId="258"/>
        </pc:sldMkLst>
        <pc:spChg chg="mod">
          <ac:chgData name="Tanin Rajamand" userId="S::tr44022@uga.edu::a278b450-d028-4d4d-bcba-734410dce3e7" providerId="AD" clId="Web-{38B72F3B-458E-1D99-5306-B22EF9640347}" dt="2024-06-20T04:10:19.914" v="603" actId="14100"/>
          <ac:spMkLst>
            <pc:docMk/>
            <pc:sldMk cId="3784447026" sldId="258"/>
            <ac:spMk id="2" creationId="{B87901F0-FA80-2063-E929-35CFDAD80CAD}"/>
          </ac:spMkLst>
        </pc:spChg>
        <pc:grpChg chg="add">
          <ac:chgData name="Tanin Rajamand" userId="S::tr44022@uga.edu::a278b450-d028-4d4d-bcba-734410dce3e7" providerId="AD" clId="Web-{38B72F3B-458E-1D99-5306-B22EF9640347}" dt="2024-06-20T03:50:20.746" v="7"/>
          <ac:grpSpMkLst>
            <pc:docMk/>
            <pc:sldMk cId="3784447026" sldId="258"/>
            <ac:grpSpMk id="8" creationId="{9314EF80-0CCE-C387-6CF9-77E7F94BBFF5}"/>
          </ac:grpSpMkLst>
        </pc:grpChg>
        <pc:grpChg chg="add">
          <ac:chgData name="Tanin Rajamand" userId="S::tr44022@uga.edu::a278b450-d028-4d4d-bcba-734410dce3e7" providerId="AD" clId="Web-{38B72F3B-458E-1D99-5306-B22EF9640347}" dt="2024-06-20T03:50:25.840" v="8"/>
          <ac:grpSpMkLst>
            <pc:docMk/>
            <pc:sldMk cId="3784447026" sldId="258"/>
            <ac:grpSpMk id="13" creationId="{76833BC3-A33D-EDF2-F03E-99F5510FA7BE}"/>
          </ac:grpSpMkLst>
        </pc:grpChg>
      </pc:sldChg>
      <pc:sldChg chg="addSp delSp modSp ord modNotes">
        <pc:chgData name="Tanin Rajamand" userId="S::tr44022@uga.edu::a278b450-d028-4d4d-bcba-734410dce3e7" providerId="AD" clId="Web-{38B72F3B-458E-1D99-5306-B22EF9640347}" dt="2024-06-20T04:04:20.198" v="383"/>
        <pc:sldMkLst>
          <pc:docMk/>
          <pc:sldMk cId="474417030" sldId="259"/>
        </pc:sldMkLst>
        <pc:spChg chg="mod">
          <ac:chgData name="Tanin Rajamand" userId="S::tr44022@uga.edu::a278b450-d028-4d4d-bcba-734410dce3e7" providerId="AD" clId="Web-{38B72F3B-458E-1D99-5306-B22EF9640347}" dt="2024-06-20T03:57:43.512" v="278" actId="1076"/>
          <ac:spMkLst>
            <pc:docMk/>
            <pc:sldMk cId="474417030" sldId="259"/>
            <ac:spMk id="2" creationId="{0970AC46-7022-39ED-EC59-0B69F83A38D7}"/>
          </ac:spMkLst>
        </pc:spChg>
        <pc:spChg chg="mod">
          <ac:chgData name="Tanin Rajamand" userId="S::tr44022@uga.edu::a278b450-d028-4d4d-bcba-734410dce3e7" providerId="AD" clId="Web-{38B72F3B-458E-1D99-5306-B22EF9640347}" dt="2024-06-20T04:01:05.847" v="360" actId="20577"/>
          <ac:spMkLst>
            <pc:docMk/>
            <pc:sldMk cId="474417030" sldId="259"/>
            <ac:spMk id="3" creationId="{DCC5E85F-E9EF-A798-0E48-858D33F8637D}"/>
          </ac:spMkLst>
        </pc:spChg>
        <pc:spChg chg="add del mod">
          <ac:chgData name="Tanin Rajamand" userId="S::tr44022@uga.edu::a278b450-d028-4d4d-bcba-734410dce3e7" providerId="AD" clId="Web-{38B72F3B-458E-1D99-5306-B22EF9640347}" dt="2024-06-20T04:00:33.549" v="335"/>
          <ac:spMkLst>
            <pc:docMk/>
            <pc:sldMk cId="474417030" sldId="259"/>
            <ac:spMk id="10" creationId="{F01ECD8E-CE70-37C6-A6DE-5059CD4D6AC1}"/>
          </ac:spMkLst>
        </pc:spChg>
        <pc:spChg chg="add mod">
          <ac:chgData name="Tanin Rajamand" userId="S::tr44022@uga.edu::a278b450-d028-4d4d-bcba-734410dce3e7" providerId="AD" clId="Web-{38B72F3B-458E-1D99-5306-B22EF9640347}" dt="2024-06-20T04:01:14.910" v="369" actId="1076"/>
          <ac:spMkLst>
            <pc:docMk/>
            <pc:sldMk cId="474417030" sldId="259"/>
            <ac:spMk id="12" creationId="{042B7A5B-C6B1-2EAC-48B5-2CBB901529BC}"/>
          </ac:spMkLst>
        </pc:spChg>
        <pc:grpChg chg="add">
          <ac:chgData name="Tanin Rajamand" userId="S::tr44022@uga.edu::a278b450-d028-4d4d-bcba-734410dce3e7" providerId="AD" clId="Web-{38B72F3B-458E-1D99-5306-B22EF9640347}" dt="2024-06-20T03:51:13.513" v="19"/>
          <ac:grpSpMkLst>
            <pc:docMk/>
            <pc:sldMk cId="474417030" sldId="259"/>
            <ac:grpSpMk id="8" creationId="{0F545203-9197-C524-E38B-069FA2859E37}"/>
          </ac:grpSpMkLst>
        </pc:grpChg>
        <pc:grpChg chg="add">
          <ac:chgData name="Tanin Rajamand" userId="S::tr44022@uga.edu::a278b450-d028-4d4d-bcba-734410dce3e7" providerId="AD" clId="Web-{38B72F3B-458E-1D99-5306-B22EF9640347}" dt="2024-06-20T03:58:14.935" v="283"/>
          <ac:grpSpMkLst>
            <pc:docMk/>
            <pc:sldMk cId="474417030" sldId="259"/>
            <ac:grpSpMk id="17" creationId="{BF5FC79E-5FDB-354B-E620-9FEBCDB71304}"/>
          </ac:grpSpMkLst>
        </pc:grpChg>
        <pc:picChg chg="add mod">
          <ac:chgData name="Tanin Rajamand" userId="S::tr44022@uga.edu::a278b450-d028-4d4d-bcba-734410dce3e7" providerId="AD" clId="Web-{38B72F3B-458E-1D99-5306-B22EF9640347}" dt="2024-06-20T04:02:58.039" v="382" actId="1076"/>
          <ac:picMkLst>
            <pc:docMk/>
            <pc:sldMk cId="474417030" sldId="259"/>
            <ac:picMk id="18" creationId="{D7471653-4130-2037-C211-4D7EB9DD5033}"/>
          </ac:picMkLst>
        </pc:picChg>
      </pc:sldChg>
      <pc:sldChg chg="addSp modSp del">
        <pc:chgData name="Tanin Rajamand" userId="S::tr44022@uga.edu::a278b450-d028-4d4d-bcba-734410dce3e7" providerId="AD" clId="Web-{38B72F3B-458E-1D99-5306-B22EF9640347}" dt="2024-06-20T03:58:25.951" v="284"/>
        <pc:sldMkLst>
          <pc:docMk/>
          <pc:sldMk cId="835859900" sldId="260"/>
        </pc:sldMkLst>
        <pc:spChg chg="add mod">
          <ac:chgData name="Tanin Rajamand" userId="S::tr44022@uga.edu::a278b450-d028-4d4d-bcba-734410dce3e7" providerId="AD" clId="Web-{38B72F3B-458E-1D99-5306-B22EF9640347}" dt="2024-06-20T03:51:40.796" v="28"/>
          <ac:spMkLst>
            <pc:docMk/>
            <pc:sldMk cId="835859900" sldId="260"/>
            <ac:spMk id="11" creationId="{F982881C-49F0-3C5E-65ED-051BDD6F58C6}"/>
          </ac:spMkLst>
        </pc:spChg>
        <pc:grpChg chg="add">
          <ac:chgData name="Tanin Rajamand" userId="S::tr44022@uga.edu::a278b450-d028-4d4d-bcba-734410dce3e7" providerId="AD" clId="Web-{38B72F3B-458E-1D99-5306-B22EF9640347}" dt="2024-06-20T03:51:15.514" v="20"/>
          <ac:grpSpMkLst>
            <pc:docMk/>
            <pc:sldMk cId="835859900" sldId="260"/>
            <ac:grpSpMk id="9" creationId="{15147842-0D7B-B906-5CB4-4D6BC63B623A}"/>
          </ac:grpSpMkLst>
        </pc:grpChg>
        <pc:grpChg chg="add">
          <ac:chgData name="Tanin Rajamand" userId="S::tr44022@uga.edu::a278b450-d028-4d4d-bcba-734410dce3e7" providerId="AD" clId="Web-{38B72F3B-458E-1D99-5306-B22EF9640347}" dt="2024-06-20T03:51:40.811" v="29"/>
          <ac:grpSpMkLst>
            <pc:docMk/>
            <pc:sldMk cId="835859900" sldId="260"/>
            <ac:grpSpMk id="16" creationId="{CF813F5E-6883-0EFB-F85A-998D192FE4B0}"/>
          </ac:grpSpMkLst>
        </pc:grpChg>
      </pc:sldChg>
      <pc:sldChg chg="addSp modSp del">
        <pc:chgData name="Tanin Rajamand" userId="S::tr44022@uga.edu::a278b450-d028-4d4d-bcba-734410dce3e7" providerId="AD" clId="Web-{38B72F3B-458E-1D99-5306-B22EF9640347}" dt="2024-06-20T03:58:28.732" v="285"/>
        <pc:sldMkLst>
          <pc:docMk/>
          <pc:sldMk cId="2375765818" sldId="261"/>
        </pc:sldMkLst>
        <pc:spChg chg="add mod">
          <ac:chgData name="Tanin Rajamand" userId="S::tr44022@uga.edu::a278b450-d028-4d4d-bcba-734410dce3e7" providerId="AD" clId="Web-{38B72F3B-458E-1D99-5306-B22EF9640347}" dt="2024-06-20T03:51:46.562" v="30"/>
          <ac:spMkLst>
            <pc:docMk/>
            <pc:sldMk cId="2375765818" sldId="261"/>
            <ac:spMk id="11" creationId="{5B65B60E-550D-A37C-FBFA-4A0357FAEA07}"/>
          </ac:spMkLst>
        </pc:spChg>
        <pc:grpChg chg="add">
          <ac:chgData name="Tanin Rajamand" userId="S::tr44022@uga.edu::a278b450-d028-4d4d-bcba-734410dce3e7" providerId="AD" clId="Web-{38B72F3B-458E-1D99-5306-B22EF9640347}" dt="2024-06-20T03:51:16.310" v="21"/>
          <ac:grpSpMkLst>
            <pc:docMk/>
            <pc:sldMk cId="2375765818" sldId="261"/>
            <ac:grpSpMk id="9" creationId="{64A152DE-FE67-BD90-30CC-89D1457DC469}"/>
          </ac:grpSpMkLst>
        </pc:grpChg>
        <pc:grpChg chg="add">
          <ac:chgData name="Tanin Rajamand" userId="S::tr44022@uga.edu::a278b450-d028-4d4d-bcba-734410dce3e7" providerId="AD" clId="Web-{38B72F3B-458E-1D99-5306-B22EF9640347}" dt="2024-06-20T03:51:46.562" v="31"/>
          <ac:grpSpMkLst>
            <pc:docMk/>
            <pc:sldMk cId="2375765818" sldId="261"/>
            <ac:grpSpMk id="16" creationId="{69F6FF64-35CF-7350-E528-454751BB958C}"/>
          </ac:grpSpMkLst>
        </pc:grpChg>
      </pc:sldChg>
      <pc:sldChg chg="addSp modSp del">
        <pc:chgData name="Tanin Rajamand" userId="S::tr44022@uga.edu::a278b450-d028-4d4d-bcba-734410dce3e7" providerId="AD" clId="Web-{38B72F3B-458E-1D99-5306-B22EF9640347}" dt="2024-06-20T03:58:52.014" v="287"/>
        <pc:sldMkLst>
          <pc:docMk/>
          <pc:sldMk cId="309130081" sldId="262"/>
        </pc:sldMkLst>
        <pc:spChg chg="add mod">
          <ac:chgData name="Tanin Rajamand" userId="S::tr44022@uga.edu::a278b450-d028-4d4d-bcba-734410dce3e7" providerId="AD" clId="Web-{38B72F3B-458E-1D99-5306-B22EF9640347}" dt="2024-06-20T03:51:51.749" v="36"/>
          <ac:spMkLst>
            <pc:docMk/>
            <pc:sldMk cId="309130081" sldId="262"/>
            <ac:spMk id="11" creationId="{ADFBF0FF-2AED-5052-7277-D7F2D0C5DE10}"/>
          </ac:spMkLst>
        </pc:spChg>
        <pc:grpChg chg="add">
          <ac:chgData name="Tanin Rajamand" userId="S::tr44022@uga.edu::a278b450-d028-4d4d-bcba-734410dce3e7" providerId="AD" clId="Web-{38B72F3B-458E-1D99-5306-B22EF9640347}" dt="2024-06-20T03:51:21.061" v="24"/>
          <ac:grpSpMkLst>
            <pc:docMk/>
            <pc:sldMk cId="309130081" sldId="262"/>
            <ac:grpSpMk id="9" creationId="{254B5FFF-C077-C64F-2898-28B1A7E0BCAF}"/>
          </ac:grpSpMkLst>
        </pc:grpChg>
        <pc:grpChg chg="add">
          <ac:chgData name="Tanin Rajamand" userId="S::tr44022@uga.edu::a278b450-d028-4d4d-bcba-734410dce3e7" providerId="AD" clId="Web-{38B72F3B-458E-1D99-5306-B22EF9640347}" dt="2024-06-20T03:51:51.780" v="37"/>
          <ac:grpSpMkLst>
            <pc:docMk/>
            <pc:sldMk cId="309130081" sldId="262"/>
            <ac:grpSpMk id="16" creationId="{940E00D2-D89A-B130-ED32-282ED2B61D3C}"/>
          </ac:grpSpMkLst>
        </pc:grpChg>
      </pc:sldChg>
      <pc:sldChg chg="addSp modSp">
        <pc:chgData name="Tanin Rajamand" userId="S::tr44022@uga.edu::a278b450-d028-4d4d-bcba-734410dce3e7" providerId="AD" clId="Web-{38B72F3B-458E-1D99-5306-B22EF9640347}" dt="2024-06-20T04:23:58.506" v="664" actId="20577"/>
        <pc:sldMkLst>
          <pc:docMk/>
          <pc:sldMk cId="1731529019" sldId="263"/>
        </pc:sldMkLst>
        <pc:spChg chg="mod">
          <ac:chgData name="Tanin Rajamand" userId="S::tr44022@uga.edu::a278b450-d028-4d4d-bcba-734410dce3e7" providerId="AD" clId="Web-{38B72F3B-458E-1D99-5306-B22EF9640347}" dt="2024-06-20T04:23:58.506" v="664" actId="20577"/>
          <ac:spMkLst>
            <pc:docMk/>
            <pc:sldMk cId="1731529019" sldId="263"/>
            <ac:spMk id="3" creationId="{F0EBF201-EE65-D429-2111-74743BBFC480}"/>
          </ac:spMkLst>
        </pc:spChg>
        <pc:spChg chg="add mod">
          <ac:chgData name="Tanin Rajamand" userId="S::tr44022@uga.edu::a278b450-d028-4d4d-bcba-734410dce3e7" providerId="AD" clId="Web-{38B72F3B-458E-1D99-5306-B22EF9640347}" dt="2024-06-20T03:51:50.062" v="32"/>
          <ac:spMkLst>
            <pc:docMk/>
            <pc:sldMk cId="1731529019" sldId="263"/>
            <ac:spMk id="11" creationId="{0F573FC9-A1C8-0A91-F740-12CC07F0AC9E}"/>
          </ac:spMkLst>
        </pc:spChg>
        <pc:grpChg chg="add">
          <ac:chgData name="Tanin Rajamand" userId="S::tr44022@uga.edu::a278b450-d028-4d4d-bcba-734410dce3e7" providerId="AD" clId="Web-{38B72F3B-458E-1D99-5306-B22EF9640347}" dt="2024-06-20T03:51:17.170" v="22"/>
          <ac:grpSpMkLst>
            <pc:docMk/>
            <pc:sldMk cId="1731529019" sldId="263"/>
            <ac:grpSpMk id="9" creationId="{08C049D7-BD0B-DD18-6914-A1B2058F05E4}"/>
          </ac:grpSpMkLst>
        </pc:grpChg>
        <pc:grpChg chg="add">
          <ac:chgData name="Tanin Rajamand" userId="S::tr44022@uga.edu::a278b450-d028-4d4d-bcba-734410dce3e7" providerId="AD" clId="Web-{38B72F3B-458E-1D99-5306-B22EF9640347}" dt="2024-06-20T03:51:50.077" v="33"/>
          <ac:grpSpMkLst>
            <pc:docMk/>
            <pc:sldMk cId="1731529019" sldId="263"/>
            <ac:grpSpMk id="16" creationId="{B029066C-7A4E-7D52-6FCE-9FC6896AE4C4}"/>
          </ac:grpSpMkLst>
        </pc:grpChg>
      </pc:sldChg>
      <pc:sldChg chg="addSp modSp mod modShow">
        <pc:chgData name="Tanin Rajamand" userId="S::tr44022@uga.edu::a278b450-d028-4d4d-bcba-734410dce3e7" providerId="AD" clId="Web-{38B72F3B-458E-1D99-5306-B22EF9640347}" dt="2024-06-20T04:11:43.714" v="640"/>
        <pc:sldMkLst>
          <pc:docMk/>
          <pc:sldMk cId="1222971932" sldId="264"/>
        </pc:sldMkLst>
        <pc:spChg chg="add mod">
          <ac:chgData name="Tanin Rajamand" userId="S::tr44022@uga.edu::a278b450-d028-4d4d-bcba-734410dce3e7" providerId="AD" clId="Web-{38B72F3B-458E-1D99-5306-B22EF9640347}" dt="2024-06-20T03:51:53.484" v="38"/>
          <ac:spMkLst>
            <pc:docMk/>
            <pc:sldMk cId="1222971932" sldId="264"/>
            <ac:spMk id="11" creationId="{01AC3572-2D8A-7731-2573-701C269B22BC}"/>
          </ac:spMkLst>
        </pc:spChg>
        <pc:grpChg chg="add">
          <ac:chgData name="Tanin Rajamand" userId="S::tr44022@uga.edu::a278b450-d028-4d4d-bcba-734410dce3e7" providerId="AD" clId="Web-{38B72F3B-458E-1D99-5306-B22EF9640347}" dt="2024-06-20T03:51:21.686" v="25"/>
          <ac:grpSpMkLst>
            <pc:docMk/>
            <pc:sldMk cId="1222971932" sldId="264"/>
            <ac:grpSpMk id="9" creationId="{01CA6D49-1D9F-D9FE-50B8-F1C6A9904B6D}"/>
          </ac:grpSpMkLst>
        </pc:grpChg>
        <pc:grpChg chg="add">
          <ac:chgData name="Tanin Rajamand" userId="S::tr44022@uga.edu::a278b450-d028-4d4d-bcba-734410dce3e7" providerId="AD" clId="Web-{38B72F3B-458E-1D99-5306-B22EF9640347}" dt="2024-06-20T03:51:53.499" v="39"/>
          <ac:grpSpMkLst>
            <pc:docMk/>
            <pc:sldMk cId="1222971932" sldId="264"/>
            <ac:grpSpMk id="16" creationId="{BAC1AF9F-CD32-100E-CDB9-67BB48EB370E}"/>
          </ac:grpSpMkLst>
        </pc:grpChg>
      </pc:sldChg>
      <pc:sldChg chg="addSp modSp del">
        <pc:chgData name="Tanin Rajamand" userId="S::tr44022@uga.edu::a278b450-d028-4d4d-bcba-734410dce3e7" providerId="AD" clId="Web-{38B72F3B-458E-1D99-5306-B22EF9640347}" dt="2024-06-20T03:59:35.266" v="316"/>
        <pc:sldMkLst>
          <pc:docMk/>
          <pc:sldMk cId="213022511" sldId="265"/>
        </pc:sldMkLst>
        <pc:spChg chg="add mod">
          <ac:chgData name="Tanin Rajamand" userId="S::tr44022@uga.edu::a278b450-d028-4d4d-bcba-734410dce3e7" providerId="AD" clId="Web-{38B72F3B-458E-1D99-5306-B22EF9640347}" dt="2024-06-20T03:51:54.218" v="40"/>
          <ac:spMkLst>
            <pc:docMk/>
            <pc:sldMk cId="213022511" sldId="265"/>
            <ac:spMk id="11" creationId="{9F4EA0C6-446A-EAC7-F743-2D00C8A8FE5B}"/>
          </ac:spMkLst>
        </pc:spChg>
        <pc:grpChg chg="add">
          <ac:chgData name="Tanin Rajamand" userId="S::tr44022@uga.edu::a278b450-d028-4d4d-bcba-734410dce3e7" providerId="AD" clId="Web-{38B72F3B-458E-1D99-5306-B22EF9640347}" dt="2024-06-20T03:51:22.373" v="26"/>
          <ac:grpSpMkLst>
            <pc:docMk/>
            <pc:sldMk cId="213022511" sldId="265"/>
            <ac:grpSpMk id="9" creationId="{3178315D-A218-A0D1-FD08-06F643FF4083}"/>
          </ac:grpSpMkLst>
        </pc:grpChg>
        <pc:grpChg chg="add">
          <ac:chgData name="Tanin Rajamand" userId="S::tr44022@uga.edu::a278b450-d028-4d4d-bcba-734410dce3e7" providerId="AD" clId="Web-{38B72F3B-458E-1D99-5306-B22EF9640347}" dt="2024-06-20T03:51:54.234" v="41"/>
          <ac:grpSpMkLst>
            <pc:docMk/>
            <pc:sldMk cId="213022511" sldId="265"/>
            <ac:grpSpMk id="16" creationId="{180B6117-E1C4-0BBA-9094-597F9B5479B6}"/>
          </ac:grpSpMkLst>
        </pc:grpChg>
      </pc:sldChg>
      <pc:sldChg chg="addSp modSp del">
        <pc:chgData name="Tanin Rajamand" userId="S::tr44022@uga.edu::a278b450-d028-4d4d-bcba-734410dce3e7" providerId="AD" clId="Web-{38B72F3B-458E-1D99-5306-B22EF9640347}" dt="2024-06-20T03:58:45.264" v="286"/>
        <pc:sldMkLst>
          <pc:docMk/>
          <pc:sldMk cId="3041823713" sldId="266"/>
        </pc:sldMkLst>
        <pc:spChg chg="add mod">
          <ac:chgData name="Tanin Rajamand" userId="S::tr44022@uga.edu::a278b450-d028-4d4d-bcba-734410dce3e7" providerId="AD" clId="Web-{38B72F3B-458E-1D99-5306-B22EF9640347}" dt="2024-06-20T03:51:50.937" v="34"/>
          <ac:spMkLst>
            <pc:docMk/>
            <pc:sldMk cId="3041823713" sldId="266"/>
            <ac:spMk id="10" creationId="{A7E72CF0-582D-5E57-4904-3F8F2053E3F3}"/>
          </ac:spMkLst>
        </pc:spChg>
        <pc:grpChg chg="add">
          <ac:chgData name="Tanin Rajamand" userId="S::tr44022@uga.edu::a278b450-d028-4d4d-bcba-734410dce3e7" providerId="AD" clId="Web-{38B72F3B-458E-1D99-5306-B22EF9640347}" dt="2024-06-20T03:51:19.029" v="23"/>
          <ac:grpSpMkLst>
            <pc:docMk/>
            <pc:sldMk cId="3041823713" sldId="266"/>
            <ac:grpSpMk id="8" creationId="{87665D7A-5163-CE4F-144C-226C0194D3A8}"/>
          </ac:grpSpMkLst>
        </pc:grpChg>
        <pc:grpChg chg="add">
          <ac:chgData name="Tanin Rajamand" userId="S::tr44022@uga.edu::a278b450-d028-4d4d-bcba-734410dce3e7" providerId="AD" clId="Web-{38B72F3B-458E-1D99-5306-B22EF9640347}" dt="2024-06-20T03:51:50.952" v="35"/>
          <ac:grpSpMkLst>
            <pc:docMk/>
            <pc:sldMk cId="3041823713" sldId="266"/>
            <ac:grpSpMk id="15" creationId="{A1FB6D54-CC9F-E24C-2BA0-37F71EBBE25D}"/>
          </ac:grpSpMkLst>
        </pc:grpChg>
      </pc:sldChg>
      <pc:sldChg chg="addSp modSp">
        <pc:chgData name="Tanin Rajamand" userId="S::tr44022@uga.edu::a278b450-d028-4d4d-bcba-734410dce3e7" providerId="AD" clId="Web-{38B72F3B-458E-1D99-5306-B22EF9640347}" dt="2024-06-20T03:51:55.812" v="43"/>
        <pc:sldMkLst>
          <pc:docMk/>
          <pc:sldMk cId="139297480" sldId="267"/>
        </pc:sldMkLst>
        <pc:spChg chg="add mod">
          <ac:chgData name="Tanin Rajamand" userId="S::tr44022@uga.edu::a278b450-d028-4d4d-bcba-734410dce3e7" providerId="AD" clId="Web-{38B72F3B-458E-1D99-5306-B22EF9640347}" dt="2024-06-20T03:51:55.796" v="42"/>
          <ac:spMkLst>
            <pc:docMk/>
            <pc:sldMk cId="139297480" sldId="267"/>
            <ac:spMk id="9" creationId="{8F09D2C7-259C-0899-EECF-C81603F71583}"/>
          </ac:spMkLst>
        </pc:spChg>
        <pc:grpChg chg="add">
          <ac:chgData name="Tanin Rajamand" userId="S::tr44022@uga.edu::a278b450-d028-4d4d-bcba-734410dce3e7" providerId="AD" clId="Web-{38B72F3B-458E-1D99-5306-B22EF9640347}" dt="2024-06-20T03:51:24.170" v="27"/>
          <ac:grpSpMkLst>
            <pc:docMk/>
            <pc:sldMk cId="139297480" sldId="267"/>
            <ac:grpSpMk id="7" creationId="{1AB0571C-46FD-7455-C4B7-B32046E68F1E}"/>
          </ac:grpSpMkLst>
        </pc:grpChg>
        <pc:grpChg chg="add">
          <ac:chgData name="Tanin Rajamand" userId="S::tr44022@uga.edu::a278b450-d028-4d4d-bcba-734410dce3e7" providerId="AD" clId="Web-{38B72F3B-458E-1D99-5306-B22EF9640347}" dt="2024-06-20T03:51:55.812" v="43"/>
          <ac:grpSpMkLst>
            <pc:docMk/>
            <pc:sldMk cId="139297480" sldId="267"/>
            <ac:grpSpMk id="14" creationId="{F6A7F2CA-D3D6-8822-3707-C267BFF8A554}"/>
          </ac:grpSpMkLst>
        </pc:grpChg>
      </pc:sldChg>
      <pc:sldChg chg="del">
        <pc:chgData name="Tanin Rajamand" userId="S::tr44022@uga.edu::a278b450-d028-4d4d-bcba-734410dce3e7" providerId="AD" clId="Web-{38B72F3B-458E-1D99-5306-B22EF9640347}" dt="2024-06-20T03:50:12.808" v="6"/>
        <pc:sldMkLst>
          <pc:docMk/>
          <pc:sldMk cId="3456480523" sldId="324"/>
        </pc:sldMkLst>
      </pc:sldChg>
      <pc:sldChg chg="addSp modSp">
        <pc:chgData name="Tanin Rajamand" userId="S::tr44022@uga.edu::a278b450-d028-4d4d-bcba-734410dce3e7" providerId="AD" clId="Web-{38B72F3B-458E-1D99-5306-B22EF9640347}" dt="2024-06-20T03:50:09.667" v="5" actId="1076"/>
        <pc:sldMkLst>
          <pc:docMk/>
          <pc:sldMk cId="109857222" sldId="328"/>
        </pc:sldMkLst>
        <pc:spChg chg="add mod">
          <ac:chgData name="Tanin Rajamand" userId="S::tr44022@uga.edu::a278b450-d028-4d4d-bcba-734410dce3e7" providerId="AD" clId="Web-{38B72F3B-458E-1D99-5306-B22EF9640347}" dt="2024-06-20T03:50:04.525" v="2"/>
          <ac:spMkLst>
            <pc:docMk/>
            <pc:sldMk cId="109857222" sldId="328"/>
            <ac:spMk id="14" creationId="{2257CDEA-E880-A9E4-BA16-123CCAE94D7E}"/>
          </ac:spMkLst>
        </pc:spChg>
        <pc:grpChg chg="add">
          <ac:chgData name="Tanin Rajamand" userId="S::tr44022@uga.edu::a278b450-d028-4d4d-bcba-734410dce3e7" providerId="AD" clId="Web-{38B72F3B-458E-1D99-5306-B22EF9640347}" dt="2024-06-20T03:49:56.509" v="0"/>
          <ac:grpSpMkLst>
            <pc:docMk/>
            <pc:sldMk cId="109857222" sldId="328"/>
            <ac:grpSpMk id="10" creationId="{7D4B8A1B-BD69-FFEA-8EA0-7040EFAA2D08}"/>
          </ac:grpSpMkLst>
        </pc:grpChg>
        <pc:grpChg chg="add">
          <ac:chgData name="Tanin Rajamand" userId="S::tr44022@uga.edu::a278b450-d028-4d4d-bcba-734410dce3e7" providerId="AD" clId="Web-{38B72F3B-458E-1D99-5306-B22EF9640347}" dt="2024-06-20T03:50:04.540" v="3"/>
          <ac:grpSpMkLst>
            <pc:docMk/>
            <pc:sldMk cId="109857222" sldId="328"/>
            <ac:grpSpMk id="19" creationId="{E424C7BD-14C0-181C-48C5-67637F900EAA}"/>
          </ac:grpSpMkLst>
        </pc:grpChg>
        <pc:picChg chg="mod">
          <ac:chgData name="Tanin Rajamand" userId="S::tr44022@uga.edu::a278b450-d028-4d4d-bcba-734410dce3e7" providerId="AD" clId="Web-{38B72F3B-458E-1D99-5306-B22EF9640347}" dt="2024-06-20T03:50:09.667" v="5" actId="1076"/>
          <ac:picMkLst>
            <pc:docMk/>
            <pc:sldMk cId="109857222" sldId="328"/>
            <ac:picMk id="6" creationId="{0A4C3D31-D135-EDBE-62CB-5E905AF63840}"/>
          </ac:picMkLst>
        </pc:picChg>
        <pc:picChg chg="mod">
          <ac:chgData name="Tanin Rajamand" userId="S::tr44022@uga.edu::a278b450-d028-4d4d-bcba-734410dce3e7" providerId="AD" clId="Web-{38B72F3B-458E-1D99-5306-B22EF9640347}" dt="2024-06-20T03:50:07.449" v="4" actId="1076"/>
          <ac:picMkLst>
            <pc:docMk/>
            <pc:sldMk cId="109857222" sldId="328"/>
            <ac:picMk id="7" creationId="{855D0C4B-BEB2-10D0-4BC8-F8FC24EA69B4}"/>
          </ac:picMkLst>
        </pc:picChg>
        <pc:picChg chg="add">
          <ac:chgData name="Tanin Rajamand" userId="S::tr44022@uga.edu::a278b450-d028-4d4d-bcba-734410dce3e7" providerId="AD" clId="Web-{38B72F3B-458E-1D99-5306-B22EF9640347}" dt="2024-06-20T03:49:56.525" v="1"/>
          <ac:picMkLst>
            <pc:docMk/>
            <pc:sldMk cId="109857222" sldId="328"/>
            <ac:picMk id="12" creationId="{6A74AE3F-BD01-FC36-AACE-006603CBE95F}"/>
          </ac:picMkLst>
        </pc:picChg>
      </pc:sldChg>
      <pc:sldChg chg="addSp delSp modSp new del modNotes">
        <pc:chgData name="Tanin Rajamand" userId="S::tr44022@uga.edu::a278b450-d028-4d4d-bcba-734410dce3e7" providerId="AD" clId="Web-{38B72F3B-458E-1D99-5306-B22EF9640347}" dt="2024-06-20T04:11:58.762" v="641"/>
        <pc:sldMkLst>
          <pc:docMk/>
          <pc:sldMk cId="3851622030" sldId="544"/>
        </pc:sldMkLst>
        <pc:spChg chg="mod">
          <ac:chgData name="Tanin Rajamand" userId="S::tr44022@uga.edu::a278b450-d028-4d4d-bcba-734410dce3e7" providerId="AD" clId="Web-{38B72F3B-458E-1D99-5306-B22EF9640347}" dt="2024-06-20T04:04:35.246" v="392" actId="20577"/>
          <ac:spMkLst>
            <pc:docMk/>
            <pc:sldMk cId="3851622030" sldId="544"/>
            <ac:spMk id="2" creationId="{4ABF873D-B365-794D-26CC-1E16FB1B8E06}"/>
          </ac:spMkLst>
        </pc:spChg>
        <pc:spChg chg="add del mod">
          <ac:chgData name="Tanin Rajamand" userId="S::tr44022@uga.edu::a278b450-d028-4d4d-bcba-734410dce3e7" providerId="AD" clId="Web-{38B72F3B-458E-1D99-5306-B22EF9640347}" dt="2024-06-20T04:06:14.765" v="408" actId="20577"/>
          <ac:spMkLst>
            <pc:docMk/>
            <pc:sldMk cId="3851622030" sldId="544"/>
            <ac:spMk id="3" creationId="{D30841FF-27AE-ED09-22BA-0F1A30096615}"/>
          </ac:spMkLst>
        </pc:spChg>
        <pc:spChg chg="add del">
          <ac:chgData name="Tanin Rajamand" userId="S::tr44022@uga.edu::a278b450-d028-4d4d-bcba-734410dce3e7" providerId="AD" clId="Web-{38B72F3B-458E-1D99-5306-B22EF9640347}" dt="2024-06-20T03:59:12.671" v="308"/>
          <ac:spMkLst>
            <pc:docMk/>
            <pc:sldMk cId="3851622030" sldId="544"/>
            <ac:spMk id="8" creationId="{8B93EB3A-2D8A-CA39-BB08-085386F709EB}"/>
          </ac:spMkLst>
        </pc:spChg>
        <pc:spChg chg="add">
          <ac:chgData name="Tanin Rajamand" userId="S::tr44022@uga.edu::a278b450-d028-4d4d-bcba-734410dce3e7" providerId="AD" clId="Web-{38B72F3B-458E-1D99-5306-B22EF9640347}" dt="2024-06-20T03:59:14.234" v="311"/>
          <ac:spMkLst>
            <pc:docMk/>
            <pc:sldMk cId="3851622030" sldId="544"/>
            <ac:spMk id="17" creationId="{6ECE7AA5-1ABD-6D56-CB3C-35BE4B46207E}"/>
          </ac:spMkLst>
        </pc:spChg>
        <pc:grpChg chg="add del">
          <ac:chgData name="Tanin Rajamand" userId="S::tr44022@uga.edu::a278b450-d028-4d4d-bcba-734410dce3e7" providerId="AD" clId="Web-{38B72F3B-458E-1D99-5306-B22EF9640347}" dt="2024-06-20T03:59:12.671" v="307"/>
          <ac:grpSpMkLst>
            <pc:docMk/>
            <pc:sldMk cId="3851622030" sldId="544"/>
            <ac:grpSpMk id="13" creationId="{04E97867-2C69-589D-8018-297A9458FDEB}"/>
          </ac:grpSpMkLst>
        </pc:grpChg>
        <pc:grpChg chg="add">
          <ac:chgData name="Tanin Rajamand" userId="S::tr44022@uga.edu::a278b450-d028-4d4d-bcba-734410dce3e7" providerId="AD" clId="Web-{38B72F3B-458E-1D99-5306-B22EF9640347}" dt="2024-06-20T03:59:14.250" v="312"/>
          <ac:grpSpMkLst>
            <pc:docMk/>
            <pc:sldMk cId="3851622030" sldId="544"/>
            <ac:grpSpMk id="22" creationId="{0FA7F6E0-3F2D-0770-F401-9A3A5EE86B11}"/>
          </ac:grpSpMkLst>
        </pc:grpChg>
        <pc:grpChg chg="add">
          <ac:chgData name="Tanin Rajamand" userId="S::tr44022@uga.edu::a278b450-d028-4d4d-bcba-734410dce3e7" providerId="AD" clId="Web-{38B72F3B-458E-1D99-5306-B22EF9640347}" dt="2024-06-20T03:59:22.641" v="314"/>
          <ac:grpSpMkLst>
            <pc:docMk/>
            <pc:sldMk cId="3851622030" sldId="544"/>
            <ac:grpSpMk id="27" creationId="{C7BD43A5-738E-CB73-77AB-22AF82D30976}"/>
          </ac:grpSpMkLst>
        </pc:grpChg>
        <pc:picChg chg="add del">
          <ac:chgData name="Tanin Rajamand" userId="S::tr44022@uga.edu::a278b450-d028-4d4d-bcba-734410dce3e7" providerId="AD" clId="Web-{38B72F3B-458E-1D99-5306-B22EF9640347}" dt="2024-06-20T03:59:12.671" v="309"/>
          <ac:picMkLst>
            <pc:docMk/>
            <pc:sldMk cId="3851622030" sldId="544"/>
            <ac:picMk id="6" creationId="{2B879C25-975C-DEB7-0EEB-D555EC747180}"/>
          </ac:picMkLst>
        </pc:picChg>
        <pc:picChg chg="add del">
          <ac:chgData name="Tanin Rajamand" userId="S::tr44022@uga.edu::a278b450-d028-4d4d-bcba-734410dce3e7" providerId="AD" clId="Web-{38B72F3B-458E-1D99-5306-B22EF9640347}" dt="2024-06-20T03:59:16.812" v="313"/>
          <ac:picMkLst>
            <pc:docMk/>
            <pc:sldMk cId="3851622030" sldId="544"/>
            <ac:picMk id="15" creationId="{0F1270F2-7BBC-7FEA-4D03-F8AC1A3650F2}"/>
          </ac:picMkLst>
        </pc:picChg>
        <pc:picChg chg="add del mod ord">
          <ac:chgData name="Tanin Rajamand" userId="S::tr44022@uga.edu::a278b450-d028-4d4d-bcba-734410dce3e7" providerId="AD" clId="Web-{38B72F3B-458E-1D99-5306-B22EF9640347}" dt="2024-06-20T04:02:19.069" v="372"/>
          <ac:picMkLst>
            <pc:docMk/>
            <pc:sldMk cId="3851622030" sldId="544"/>
            <ac:picMk id="28" creationId="{DC00A5C0-1026-1EF2-9938-0A657DDAE1AD}"/>
          </ac:picMkLst>
        </pc:picChg>
        <pc:picChg chg="add mod">
          <ac:chgData name="Tanin Rajamand" userId="S::tr44022@uga.edu::a278b450-d028-4d4d-bcba-734410dce3e7" providerId="AD" clId="Web-{38B72F3B-458E-1D99-5306-B22EF9640347}" dt="2024-06-20T04:06:02.546" v="407" actId="1076"/>
          <ac:picMkLst>
            <pc:docMk/>
            <pc:sldMk cId="3851622030" sldId="544"/>
            <ac:picMk id="29" creationId="{5B06DC87-7B11-6AD8-C139-51ED47108786}"/>
          </ac:picMkLst>
        </pc:picChg>
      </pc:sldChg>
    </pc:docChg>
  </pc:docChgLst>
  <pc:docChgLst>
    <pc:chgData name="Guest User" userId="S::urn:spo:anon#6303f633c4fb8b48853cdbf8b1d2f03544f57fa224edbd6db999550dc63da586::" providerId="AD" clId="Web-{CA7A31DB-9FF5-43AF-DB77-7DD6786DE4B4}"/>
    <pc:docChg chg="modSld">
      <pc:chgData name="Guest User" userId="S::urn:spo:anon#6303f633c4fb8b48853cdbf8b1d2f03544f57fa224edbd6db999550dc63da586::" providerId="AD" clId="Web-{CA7A31DB-9FF5-43AF-DB77-7DD6786DE4B4}" dt="2024-06-20T14:24:22.443" v="1" actId="1076"/>
      <pc:docMkLst>
        <pc:docMk/>
      </pc:docMkLst>
      <pc:sldChg chg="modSp">
        <pc:chgData name="Guest User" userId="S::urn:spo:anon#6303f633c4fb8b48853cdbf8b1d2f03544f57fa224edbd6db999550dc63da586::" providerId="AD" clId="Web-{CA7A31DB-9FF5-43AF-DB77-7DD6786DE4B4}" dt="2024-06-20T14:24:22.443" v="1" actId="1076"/>
        <pc:sldMkLst>
          <pc:docMk/>
          <pc:sldMk cId="2839312498" sldId="319"/>
        </pc:sldMkLst>
        <pc:picChg chg="mod">
          <ac:chgData name="Guest User" userId="S::urn:spo:anon#6303f633c4fb8b48853cdbf8b1d2f03544f57fa224edbd6db999550dc63da586::" providerId="AD" clId="Web-{CA7A31DB-9FF5-43AF-DB77-7DD6786DE4B4}" dt="2024-06-20T14:24:22.443" v="1" actId="1076"/>
          <ac:picMkLst>
            <pc:docMk/>
            <pc:sldMk cId="2839312498" sldId="319"/>
            <ac:picMk id="14" creationId="{3E7C91AF-EB34-CBA9-4355-5645E496E0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B58FA-EBCC-E149-B697-2AA26C0A72AF}"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BA974-4E60-F244-89BC-E97DE3330958}" type="slidenum">
              <a:rPr lang="en-US" smtClean="0"/>
              <a:t>‹#›</a:t>
            </a:fld>
            <a:endParaRPr lang="en-US"/>
          </a:p>
        </p:txBody>
      </p:sp>
    </p:spTree>
    <p:extLst>
      <p:ext uri="{BB962C8B-B14F-4D97-AF65-F5344CB8AC3E}">
        <p14:creationId xmlns:p14="http://schemas.microsoft.com/office/powerpoint/2010/main" val="30590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xtstrain.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nextstrain.org/en/latest/guides/share/index.html" TargetMode="External"/><Relationship Id="rId4" Type="http://schemas.openxmlformats.org/officeDocument/2006/relationships/hyperlink" Target="https://docs.nextstrain.org/en/latest/guides/share/groups/index.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nextstrain.org/en/latest/reference/glossary.html#term-Augu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nextstrain.org/en/latest/reference/glossary.html#term-JSONs" TargetMode="External"/><Relationship Id="rId5" Type="http://schemas.openxmlformats.org/officeDocument/2006/relationships/hyperlink" Target="https://docs.nextstrain.org/en/latest/reference/glossary.html#term-phylogenetic-dataset" TargetMode="External"/><Relationship Id="rId4" Type="http://schemas.openxmlformats.org/officeDocument/2006/relationships/hyperlink" Target="https://docs.nextstrain.org/en/latest/reference/glossary.html#term-Auspi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2</a:t>
            </a:fld>
            <a:endParaRPr lang="en-US"/>
          </a:p>
        </p:txBody>
      </p:sp>
    </p:spTree>
    <p:extLst>
      <p:ext uri="{BB962C8B-B14F-4D97-AF65-F5344CB8AC3E}">
        <p14:creationId xmlns:p14="http://schemas.microsoft.com/office/powerpoint/2010/main" val="2006722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4292E"/>
                </a:solidFill>
                <a:effectLst/>
                <a:highlight>
                  <a:srgbClr val="FFFFFF"/>
                </a:highlight>
                <a:latin typeface="Lato" panose="020F0502020204030203" pitchFamily="34" charset="0"/>
              </a:rPr>
              <a:t>We use interactive visualizations to enable exploration of curated datasets and analyses which are continually updated when new genomes are available. This offers a powerful pathogen surveillance tool to virologists, epidemiologists, public health officials, and community scientists. </a:t>
            </a:r>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13</a:t>
            </a:fld>
            <a:endParaRPr lang="en-US"/>
          </a:p>
        </p:txBody>
      </p:sp>
    </p:spTree>
    <p:extLst>
      <p:ext uri="{BB962C8B-B14F-4D97-AF65-F5344CB8AC3E}">
        <p14:creationId xmlns:p14="http://schemas.microsoft.com/office/powerpoint/2010/main" val="3432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14</a:t>
            </a:fld>
            <a:endParaRPr lang="en-US"/>
          </a:p>
        </p:txBody>
      </p:sp>
    </p:spTree>
    <p:extLst>
      <p:ext uri="{BB962C8B-B14F-4D97-AF65-F5344CB8AC3E}">
        <p14:creationId xmlns:p14="http://schemas.microsoft.com/office/powerpoint/2010/main" val="143761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9B59B6"/>
                </a:solidFill>
                <a:effectLst/>
                <a:latin typeface="Lato" panose="020F0502020204030203" pitchFamily="34" charset="0"/>
                <a:hlinkClick r:id="rId3"/>
              </a:rPr>
              <a:t>nextstrain.org</a:t>
            </a:r>
            <a:r>
              <a:rPr lang="en-US" b="0" i="0" u="none" strike="noStrike">
                <a:solidFill>
                  <a:srgbClr val="24292E"/>
                </a:solidFill>
                <a:effectLst/>
                <a:highlight>
                  <a:srgbClr val="FFFFFF"/>
                </a:highlight>
                <a:latin typeface="Lato" panose="020F0502020204030203" pitchFamily="34" charset="0"/>
              </a:rPr>
              <a:t> is not just our platform: we’re dedicated to supporting the work of the community through </a:t>
            </a:r>
            <a:r>
              <a:rPr lang="en-US" b="0" i="0" u="none" strike="noStrike">
                <a:solidFill>
                  <a:srgbClr val="9B59B6"/>
                </a:solidFill>
                <a:effectLst/>
                <a:latin typeface="Lato" panose="020F0502020204030203" pitchFamily="34" charset="0"/>
                <a:hlinkClick r:id="rId4"/>
              </a:rPr>
              <a:t>Nextstrain Groups</a:t>
            </a:r>
            <a:r>
              <a:rPr lang="en-US" b="0" i="0" u="none" strike="noStrike">
                <a:solidFill>
                  <a:srgbClr val="24292E"/>
                </a:solidFill>
                <a:effectLst/>
                <a:highlight>
                  <a:srgbClr val="FFFFFF"/>
                </a:highlight>
                <a:latin typeface="Lato" panose="020F0502020204030203" pitchFamily="34" charset="0"/>
              </a:rPr>
              <a:t> and </a:t>
            </a:r>
            <a:r>
              <a:rPr lang="en-US" b="0" i="0" u="none" strike="noStrike">
                <a:solidFill>
                  <a:srgbClr val="9B59B6"/>
                </a:solidFill>
                <a:effectLst/>
                <a:latin typeface="Lato" panose="020F0502020204030203" pitchFamily="34" charset="0"/>
                <a:hlinkClick r:id="rId5"/>
              </a:rPr>
              <a:t>other sharing mechanisms</a:t>
            </a:r>
            <a:r>
              <a:rPr lang="en-US" b="0" i="0" u="none" strike="noStrike">
                <a:solidFill>
                  <a:srgbClr val="24292E"/>
                </a:solidFill>
                <a:effectLst/>
                <a:highlight>
                  <a:srgbClr val="FFFFFF"/>
                </a:highlight>
                <a:latin typeface="Lato" panose="020F0502020204030203" pitchFamily="34" charset="0"/>
              </a:rPr>
              <a:t>. Our intent is to lower the barriers for public health organizations and research labs to both share their results publicly and collaborate privately.</a:t>
            </a:r>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15</a:t>
            </a:fld>
            <a:endParaRPr lang="en-US"/>
          </a:p>
        </p:txBody>
      </p:sp>
    </p:spTree>
    <p:extLst>
      <p:ext uri="{BB962C8B-B14F-4D97-AF65-F5344CB8AC3E}">
        <p14:creationId xmlns:p14="http://schemas.microsoft.com/office/powerpoint/2010/main" val="2440056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9B59B6"/>
                </a:solidFill>
                <a:effectLst/>
                <a:latin typeface="Lato" panose="020F0502020204030203" pitchFamily="34" charset="0"/>
                <a:hlinkClick r:id="rId3"/>
              </a:rPr>
              <a:t>Augur</a:t>
            </a:r>
            <a:r>
              <a:rPr lang="en-US" b="0" i="0" u="none" strike="noStrike">
                <a:solidFill>
                  <a:srgbClr val="24292E"/>
                </a:solidFill>
                <a:effectLst/>
                <a:highlight>
                  <a:srgbClr val="FFFFFF"/>
                </a:highlight>
                <a:latin typeface="Lato" panose="020F0502020204030203" pitchFamily="34" charset="0"/>
              </a:rPr>
              <a:t> is a series of composable, modular bioinformatics tools. We use these to create recipes for different pathogens and different analyses, which can be reproduced given the same input data and replicated when new data is available.</a:t>
            </a:r>
          </a:p>
          <a:p>
            <a:endParaRPr lang="en-US" b="0" i="0" u="none" strike="noStrike">
              <a:solidFill>
                <a:srgbClr val="24292E"/>
              </a:solidFill>
              <a:effectLst/>
              <a:highlight>
                <a:srgbClr val="FFFFFF"/>
              </a:highlight>
              <a:latin typeface="Lato" panose="020F0502020204030203" pitchFamily="34" charset="0"/>
            </a:endParaRPr>
          </a:p>
          <a:p>
            <a:r>
              <a:rPr lang="en-US" b="0" i="0" u="none" strike="noStrike">
                <a:solidFill>
                  <a:srgbClr val="9B59B6"/>
                </a:solidFill>
                <a:effectLst/>
                <a:latin typeface="Lato" panose="020F0502020204030203" pitchFamily="34" charset="0"/>
                <a:hlinkClick r:id="rId4"/>
              </a:rPr>
              <a:t>Auspice</a:t>
            </a:r>
            <a:r>
              <a:rPr lang="en-US" b="0" i="0" u="none" strike="noStrike">
                <a:solidFill>
                  <a:srgbClr val="24292E"/>
                </a:solidFill>
                <a:effectLst/>
                <a:highlight>
                  <a:srgbClr val="FFFFFF"/>
                </a:highlight>
                <a:latin typeface="Lato" panose="020F0502020204030203" pitchFamily="34" charset="0"/>
              </a:rPr>
              <a:t> is a web-based visualization program, to present and interact with phylogenomic and phylogeographic data. </a:t>
            </a:r>
          </a:p>
          <a:p>
            <a:endParaRPr lang="en-US" b="0" i="0" u="none" strike="noStrike">
              <a:solidFill>
                <a:srgbClr val="24292E"/>
              </a:solidFill>
              <a:effectLst/>
              <a:highlight>
                <a:srgbClr val="FFFFFF"/>
              </a:highlight>
              <a:latin typeface="Lato" panose="020F0502020204030203" pitchFamily="34" charset="0"/>
            </a:endParaRPr>
          </a:p>
          <a:p>
            <a:r>
              <a:rPr lang="en-US" b="0" i="0" u="none" strike="noStrike">
                <a:solidFill>
                  <a:srgbClr val="9B59B6"/>
                </a:solidFill>
                <a:effectLst/>
                <a:latin typeface="Lato" panose="020F0502020204030203" pitchFamily="34" charset="0"/>
                <a:hlinkClick r:id="rId5"/>
              </a:rPr>
              <a:t>Datasets</a:t>
            </a:r>
            <a:r>
              <a:rPr lang="en-US" b="0" i="0" u="none" strike="noStrike">
                <a:solidFill>
                  <a:srgbClr val="24292E"/>
                </a:solidFill>
                <a:effectLst/>
                <a:highlight>
                  <a:srgbClr val="FFFFFF"/>
                </a:highlight>
                <a:latin typeface="Lato" panose="020F0502020204030203" pitchFamily="34" charset="0"/>
              </a:rPr>
              <a:t> are produced by Augur and visualized by Auspice. These files are often referred to as </a:t>
            </a:r>
            <a:r>
              <a:rPr lang="en-US" b="0" i="0" u="none" strike="noStrike">
                <a:solidFill>
                  <a:srgbClr val="9B59B6"/>
                </a:solidFill>
                <a:effectLst/>
                <a:latin typeface="Lato" panose="020F0502020204030203" pitchFamily="34" charset="0"/>
                <a:hlinkClick r:id="rId6"/>
              </a:rPr>
              <a:t>JSONs</a:t>
            </a:r>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16</a:t>
            </a:fld>
            <a:endParaRPr lang="en-US"/>
          </a:p>
        </p:txBody>
      </p:sp>
    </p:spTree>
    <p:extLst>
      <p:ext uri="{BB962C8B-B14F-4D97-AF65-F5344CB8AC3E}">
        <p14:creationId xmlns:p14="http://schemas.microsoft.com/office/powerpoint/2010/main" val="1487899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ts val="1000"/>
              </a:spcBef>
              <a:buFont typeface="Calibri,Sans-Serif"/>
              <a:buChar char="-"/>
            </a:pPr>
            <a:r>
              <a:rPr lang="en-US"/>
              <a:t>Narratives are a Data-driven storytelling displayed through the Auspice view of the data </a:t>
            </a:r>
          </a:p>
          <a:p>
            <a:pPr marL="457200" indent="-457200">
              <a:lnSpc>
                <a:spcPct val="90000"/>
              </a:lnSpc>
              <a:spcBef>
                <a:spcPts val="1000"/>
              </a:spcBef>
              <a:buFont typeface="Calibri,Sans-Serif"/>
              <a:buChar char="-"/>
            </a:pPr>
            <a:r>
              <a:rPr lang="en-US"/>
              <a:t>This tool has a Sidebar for navigation and descriptive text on the left and a main display panel on the right that allows users to display dynamic </a:t>
            </a:r>
            <a:r>
              <a:rPr lang="en-US" err="1"/>
              <a:t>nextstrain</a:t>
            </a:r>
            <a:r>
              <a:rPr lang="en-US"/>
              <a:t> views such Tree and a map or static content</a:t>
            </a:r>
          </a:p>
          <a:p>
            <a:pPr marL="457200" indent="-457200">
              <a:lnSpc>
                <a:spcPct val="90000"/>
              </a:lnSpc>
              <a:spcBef>
                <a:spcPts val="1000"/>
              </a:spcBef>
              <a:buFont typeface="Calibri,Sans-Serif"/>
              <a:buChar char="-"/>
            </a:pPr>
            <a:r>
              <a:rPr lang="en-US"/>
              <a:t>you can cater it to your audience since you can provide as little or as much information you'd like</a:t>
            </a:r>
          </a:p>
          <a:p>
            <a:pPr marL="457200" indent="-457200">
              <a:lnSpc>
                <a:spcPct val="90000"/>
              </a:lnSpc>
              <a:spcBef>
                <a:spcPts val="1000"/>
              </a:spcBef>
              <a:buFont typeface="Calibri,Sans-Serif"/>
              <a:buChar char="-"/>
            </a:pPr>
            <a:r>
              <a:rPr lang="en-US" err="1"/>
              <a:t>Nextstrain</a:t>
            </a:r>
            <a:r>
              <a:rPr lang="en-US"/>
              <a:t> allows epidemiologists to quickly perform genomic epidemiology analyses from recent data, host those analyses online for interactive exploration, author narratives to describe the key results from their analyses, and then share these narratives with decision makers.</a:t>
            </a:r>
          </a:p>
          <a:p>
            <a:pPr marL="457200" indent="-457200">
              <a:lnSpc>
                <a:spcPct val="90000"/>
              </a:lnSpc>
              <a:spcBef>
                <a:spcPts val="1000"/>
              </a:spcBef>
              <a:buFont typeface="Calibri,Sans-Serif"/>
              <a:buChar char="-"/>
            </a:pPr>
            <a:r>
              <a:rPr lang="en-US"/>
              <a:t>Behind the scenes a narrative is a single Markdown file written in a particular format</a:t>
            </a:r>
          </a:p>
          <a:p>
            <a:endParaRPr lang="en-US"/>
          </a:p>
        </p:txBody>
      </p:sp>
      <p:sp>
        <p:nvSpPr>
          <p:cNvPr id="4" name="Slide Number Placeholder 3"/>
          <p:cNvSpPr>
            <a:spLocks noGrp="1"/>
          </p:cNvSpPr>
          <p:nvPr>
            <p:ph type="sldNum" sz="quarter" idx="5"/>
          </p:nvPr>
        </p:nvSpPr>
        <p:spPr/>
        <p:txBody>
          <a:bodyPr/>
          <a:lstStyle/>
          <a:p>
            <a:fld id="{66130F19-D104-4925-AE39-71A8B40BD7CB}" type="slidenum">
              <a:t>18</a:t>
            </a:fld>
            <a:endParaRPr lang="en-US"/>
          </a:p>
        </p:txBody>
      </p:sp>
    </p:spTree>
    <p:extLst>
      <p:ext uri="{BB962C8B-B14F-4D97-AF65-F5344CB8AC3E}">
        <p14:creationId xmlns:p14="http://schemas.microsoft.com/office/powerpoint/2010/main" val="191526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Title (name for the narrative)</a:t>
            </a:r>
          </a:p>
          <a:p>
            <a:pPr marL="171450" indent="-171450">
              <a:lnSpc>
                <a:spcPct val="90000"/>
              </a:lnSpc>
              <a:spcBef>
                <a:spcPts val="1000"/>
              </a:spcBef>
              <a:buFont typeface="Arial"/>
              <a:buChar char="•"/>
            </a:pPr>
            <a:r>
              <a:rPr lang="en-US"/>
              <a:t>Dataset</a:t>
            </a:r>
            <a:endParaRPr lang="en-US">
              <a:cs typeface="Calibri"/>
            </a:endParaRPr>
          </a:p>
          <a:p>
            <a:pPr marL="171450" indent="-171450">
              <a:lnSpc>
                <a:spcPct val="90000"/>
              </a:lnSpc>
              <a:spcBef>
                <a:spcPts val="1000"/>
              </a:spcBef>
              <a:buFont typeface="Arial"/>
              <a:buChar char="•"/>
            </a:pPr>
            <a:r>
              <a:rPr lang="en-US"/>
              <a:t>Listing authors by authors and </a:t>
            </a:r>
            <a:r>
              <a:rPr lang="en-US" err="1"/>
              <a:t>authorsLinks</a:t>
            </a:r>
            <a:r>
              <a:rPr lang="en-US"/>
              <a:t> </a:t>
            </a:r>
            <a:endParaRPr lang="en-US">
              <a:cs typeface="Calibri"/>
            </a:endParaRPr>
          </a:p>
          <a:p>
            <a:pPr marL="171450" indent="-171450">
              <a:lnSpc>
                <a:spcPct val="90000"/>
              </a:lnSpc>
              <a:spcBef>
                <a:spcPts val="1000"/>
              </a:spcBef>
              <a:buFont typeface="Arial"/>
              <a:buChar char="•"/>
            </a:pPr>
            <a:r>
              <a:rPr lang="en-US"/>
              <a:t>Listing translators by translators and </a:t>
            </a:r>
            <a:r>
              <a:rPr lang="en-US" err="1"/>
              <a:t>translatorLinks</a:t>
            </a:r>
            <a:endParaRPr lang="en-US" err="1">
              <a:cs typeface="Calibri"/>
            </a:endParaRPr>
          </a:p>
          <a:p>
            <a:pPr marL="171450" indent="-171450">
              <a:lnSpc>
                <a:spcPct val="90000"/>
              </a:lnSpc>
              <a:spcBef>
                <a:spcPts val="1000"/>
              </a:spcBef>
              <a:buFont typeface="Arial"/>
              <a:buChar char="•"/>
            </a:pPr>
            <a:r>
              <a:rPr lang="en-US"/>
              <a:t>Abstract </a:t>
            </a:r>
            <a:endParaRPr lang="en-US">
              <a:cs typeface="Calibri"/>
            </a:endParaRPr>
          </a:p>
          <a:p>
            <a:pPr marL="171450" indent="-171450">
              <a:lnSpc>
                <a:spcPct val="90000"/>
              </a:lnSpc>
              <a:spcBef>
                <a:spcPts val="1000"/>
              </a:spcBef>
              <a:buFont typeface="Arial"/>
              <a:buChar char="•"/>
            </a:pPr>
            <a:r>
              <a:rPr lang="en-US"/>
              <a:t>Date: created and updated</a:t>
            </a:r>
            <a:endParaRPr lang="en-US">
              <a:cs typeface="Calibri"/>
            </a:endParaRPr>
          </a:p>
          <a:p>
            <a:pPr marL="171450" indent="-171450">
              <a:lnSpc>
                <a:spcPct val="90000"/>
              </a:lnSpc>
              <a:spcBef>
                <a:spcPts val="1000"/>
              </a:spcBef>
              <a:buFont typeface="Arial"/>
              <a:buChar char="•"/>
            </a:pPr>
            <a:r>
              <a:rPr lang="en-US"/>
              <a:t>Listing licenses by license and </a:t>
            </a:r>
            <a:r>
              <a:rPr lang="en-US" err="1"/>
              <a:t>licenseLink</a:t>
            </a:r>
            <a:endParaRPr lang="en-US" err="1">
              <a:cs typeface="Calibri"/>
            </a:endParaRPr>
          </a:p>
          <a:p>
            <a:pPr marL="171450" indent="-171450">
              <a:lnSpc>
                <a:spcPct val="90000"/>
              </a:lnSpc>
              <a:spcBef>
                <a:spcPts val="1000"/>
              </a:spcBef>
              <a:buFont typeface="Arial"/>
              <a:buChar char="•"/>
            </a:pPr>
            <a:endParaRPr lang="en-US">
              <a:cs typeface="Calibri"/>
            </a:endParaRPr>
          </a:p>
          <a:p>
            <a:pPr>
              <a:lnSpc>
                <a:spcPct val="90000"/>
              </a:lnSpc>
              <a:spcBef>
                <a:spcPts val="1000"/>
              </a:spcBef>
            </a:pPr>
            <a:endParaRPr lang="en-US">
              <a:cs typeface="Calibri"/>
            </a:endParaRPr>
          </a:p>
          <a:p>
            <a:pPr marL="342900" indent="-342900">
              <a:lnSpc>
                <a:spcPct val="90000"/>
              </a:lnSpc>
              <a:spcBef>
                <a:spcPts val="1000"/>
              </a:spcBef>
              <a:buFont typeface="Arial"/>
              <a:buChar char="•"/>
            </a:pPr>
            <a:r>
              <a:rPr lang="en-US"/>
              <a:t>Phylogenetic trees</a:t>
            </a:r>
            <a:endParaRPr lang="en-US">
              <a:cs typeface="Calibri"/>
            </a:endParaRPr>
          </a:p>
          <a:p>
            <a:pPr marL="342900" indent="-342900">
              <a:lnSpc>
                <a:spcPct val="90000"/>
              </a:lnSpc>
              <a:spcBef>
                <a:spcPts val="1000"/>
              </a:spcBef>
              <a:buFont typeface="Arial"/>
              <a:buChar char="•"/>
            </a:pPr>
            <a:r>
              <a:rPr lang="en-US"/>
              <a:t>Maps</a:t>
            </a:r>
            <a:endParaRPr lang="en-US">
              <a:cs typeface="Calibri"/>
            </a:endParaRPr>
          </a:p>
          <a:p>
            <a:pPr marL="342900" indent="-342900">
              <a:lnSpc>
                <a:spcPct val="90000"/>
              </a:lnSpc>
              <a:spcBef>
                <a:spcPts val="1000"/>
              </a:spcBef>
              <a:buFont typeface="Arial"/>
              <a:buChar char="•"/>
            </a:pPr>
            <a:r>
              <a:rPr lang="en-US"/>
              <a:t>Animations</a:t>
            </a:r>
            <a:endParaRPr lang="en-US">
              <a:cs typeface="Calibri"/>
            </a:endParaRPr>
          </a:p>
          <a:p>
            <a:pPr marL="342900" indent="-342900">
              <a:lnSpc>
                <a:spcPct val="90000"/>
              </a:lnSpc>
              <a:spcBef>
                <a:spcPts val="1000"/>
              </a:spcBef>
              <a:buFont typeface="Arial"/>
              <a:buChar char="•"/>
            </a:pPr>
            <a:r>
              <a:rPr lang="en-US"/>
              <a:t>Static content</a:t>
            </a:r>
            <a:endParaRPr lang="en-US">
              <a:cs typeface="Calibri"/>
            </a:endParaRPr>
          </a:p>
          <a:p>
            <a:pPr marL="342900" indent="-342900">
              <a:lnSpc>
                <a:spcPct val="90000"/>
              </a:lnSpc>
              <a:spcBef>
                <a:spcPts val="1000"/>
              </a:spcBef>
              <a:buFont typeface="Arial"/>
              <a:buChar char="•"/>
            </a:pPr>
            <a:r>
              <a:rPr lang="en-US"/>
              <a:t>Images </a:t>
            </a:r>
            <a:endParaRPr lang="en-US">
              <a:cs typeface="Calibri"/>
            </a:endParaRPr>
          </a:p>
        </p:txBody>
      </p:sp>
      <p:sp>
        <p:nvSpPr>
          <p:cNvPr id="4" name="Slide Number Placeholder 3"/>
          <p:cNvSpPr>
            <a:spLocks noGrp="1"/>
          </p:cNvSpPr>
          <p:nvPr>
            <p:ph type="sldNum" sz="quarter" idx="5"/>
          </p:nvPr>
        </p:nvSpPr>
        <p:spPr/>
        <p:txBody>
          <a:bodyPr/>
          <a:lstStyle/>
          <a:p>
            <a:fld id="{66130F19-D104-4925-AE39-71A8B40BD7CB}" type="slidenum">
              <a:t>19</a:t>
            </a:fld>
            <a:endParaRPr lang="en-US"/>
          </a:p>
        </p:txBody>
      </p:sp>
    </p:spTree>
    <p:extLst>
      <p:ext uri="{BB962C8B-B14F-4D97-AF65-F5344CB8AC3E}">
        <p14:creationId xmlns:p14="http://schemas.microsoft.com/office/powerpoint/2010/main" val="421034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kern="1200">
                <a:solidFill>
                  <a:srgbClr val="000000"/>
                </a:solidFill>
                <a:effectLst/>
                <a:latin typeface="Arial" panose="020B0604020202020204" pitchFamily="34" charset="0"/>
                <a:ea typeface="SimSun" panose="02010600030101010101" pitchFamily="2" charset="-122"/>
                <a:cs typeface="+mn-cs"/>
              </a:rPr>
              <a:t>Genomic epidemiology is a field that utilizes pathogen genomes to study the spread of infectious diseases through populations.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kern="1200">
              <a:solidFill>
                <a:srgbClr val="000000"/>
              </a:solidFill>
              <a:effectLst/>
              <a:latin typeface="Arial" panose="020B0604020202020204" pitchFamily="34" charset="0"/>
              <a:ea typeface="SimSun" panose="02010600030101010101" pitchFamily="2" charset="-122"/>
              <a:cs typeface="+mn-cs"/>
            </a:endParaRPr>
          </a:p>
          <a:p>
            <a:pPr marL="0" indent="0">
              <a:buFont typeface="Arial" panose="020B0604020202020204" pitchFamily="34" charset="0"/>
              <a:buNone/>
            </a:pPr>
            <a:r>
              <a:rPr lang="en-US" sz="2800"/>
              <a:t>Evolution models</a:t>
            </a:r>
          </a:p>
          <a:p>
            <a:pPr marL="0" indent="0">
              <a:buFont typeface="Arial" panose="020B0604020202020204" pitchFamily="34" charset="0"/>
              <a:buNone/>
            </a:pPr>
            <a:r>
              <a:rPr lang="en-US" sz="2800"/>
              <a:t>Clock models</a:t>
            </a:r>
          </a:p>
          <a:p>
            <a:pPr marL="0" indent="0">
              <a:buFont typeface="Arial" panose="020B0604020202020204" pitchFamily="34" charset="0"/>
              <a:buNone/>
            </a:pPr>
            <a:r>
              <a:rPr lang="en-US" sz="2800"/>
              <a:t>Population dynamic</a:t>
            </a:r>
          </a:p>
          <a:p>
            <a:pPr marL="0" indent="0">
              <a:buFont typeface="Arial" panose="020B0604020202020204" pitchFamily="34" charset="0"/>
              <a:buNone/>
            </a:pPr>
            <a:r>
              <a:rPr lang="en-US" sz="2800"/>
              <a:t>Trait evolutionary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kern="1200">
              <a:solidFill>
                <a:srgbClr val="000000"/>
              </a:solidFill>
              <a:effectLst/>
              <a:latin typeface="Arial" panose="020B0604020202020204" pitchFamily="34" charset="0"/>
              <a:ea typeface="SimSun" panose="02010600030101010101" pitchFamily="2" charset="-122"/>
              <a:cs typeface="+mn-cs"/>
            </a:endParaRPr>
          </a:p>
          <a:p>
            <a:pPr marL="285750" indent="-285750">
              <a:buFont typeface="Arial" panose="020B0604020202020204" pitchFamily="34" charset="0"/>
              <a:buChar char="•"/>
            </a:pPr>
            <a:endParaRPr lang="en-US" sz="2800"/>
          </a:p>
        </p:txBody>
      </p:sp>
      <p:sp>
        <p:nvSpPr>
          <p:cNvPr id="4" name="Slide Number Placeholder 3"/>
          <p:cNvSpPr>
            <a:spLocks noGrp="1"/>
          </p:cNvSpPr>
          <p:nvPr>
            <p:ph type="sldNum" sz="quarter" idx="5"/>
          </p:nvPr>
        </p:nvSpPr>
        <p:spPr/>
        <p:txBody>
          <a:bodyPr/>
          <a:lstStyle/>
          <a:p>
            <a:fld id="{A64BA974-4E60-F244-89BC-E97DE3330958}" type="slidenum">
              <a:rPr lang="en-US" smtClean="0"/>
              <a:t>4</a:t>
            </a:fld>
            <a:endParaRPr lang="en-US"/>
          </a:p>
        </p:txBody>
      </p:sp>
    </p:spTree>
    <p:extLst>
      <p:ext uri="{BB962C8B-B14F-4D97-AF65-F5344CB8AC3E}">
        <p14:creationId xmlns:p14="http://schemas.microsoft.com/office/powerpoint/2010/main" val="743985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374151"/>
                </a:solidFill>
                <a:effectLst/>
                <a:latin typeface="Arial" panose="020B0604020202020204" pitchFamily="34" charset="0"/>
                <a:cs typeface="Arial" panose="020B0604020202020204" pitchFamily="34" charset="0"/>
              </a:rPr>
              <a:t>Imagine we have a complete transmission chain.</a:t>
            </a:r>
          </a:p>
          <a:p>
            <a:r>
              <a:rPr lang="en-US" sz="1800" b="0" i="0" u="none" strike="noStrike">
                <a:solidFill>
                  <a:srgbClr val="374151"/>
                </a:solidFill>
                <a:effectLst/>
                <a:latin typeface="Arial" panose="020B0604020202020204" pitchFamily="34" charset="0"/>
                <a:cs typeface="Arial" panose="020B0604020202020204" pitchFamily="34" charset="0"/>
              </a:rPr>
              <a:t>RNA viruses like sars-cov-2 have high mutation rates and short generation times.</a:t>
            </a:r>
          </a:p>
          <a:p>
            <a:r>
              <a:rPr lang="en-US" sz="1800" b="0" i="0" u="none" strike="noStrike">
                <a:solidFill>
                  <a:srgbClr val="374151"/>
                </a:solidFill>
                <a:effectLst/>
                <a:latin typeface="Arial" panose="020B0604020202020204" pitchFamily="34" charset="0"/>
                <a:cs typeface="Arial" panose="020B0604020202020204" pitchFamily="34" charset="0"/>
              </a:rPr>
              <a:t>This means mutations accumulate in the viral genomes during the transmission.</a:t>
            </a:r>
            <a:endParaRPr lang="en-US" sz="18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64BA974-4E60-F244-89BC-E97DE3330958}" type="slidenum">
              <a:rPr lang="en-US" smtClean="0"/>
              <a:t>5</a:t>
            </a:fld>
            <a:endParaRPr lang="en-US"/>
          </a:p>
        </p:txBody>
      </p:sp>
    </p:spTree>
    <p:extLst>
      <p:ext uri="{BB962C8B-B14F-4D97-AF65-F5344CB8AC3E}">
        <p14:creationId xmlns:p14="http://schemas.microsoft.com/office/powerpoint/2010/main" val="320284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374151"/>
                </a:solidFill>
                <a:effectLst/>
                <a:latin typeface="Arial" panose="020B0604020202020204" pitchFamily="34" charset="0"/>
                <a:cs typeface="Arial" panose="020B0604020202020204" pitchFamily="34" charset="0"/>
              </a:rPr>
              <a:t>Of course we can not sample all of them</a:t>
            </a:r>
          </a:p>
        </p:txBody>
      </p:sp>
      <p:sp>
        <p:nvSpPr>
          <p:cNvPr id="4" name="Slide Number Placeholder 3"/>
          <p:cNvSpPr>
            <a:spLocks noGrp="1"/>
          </p:cNvSpPr>
          <p:nvPr>
            <p:ph type="sldNum" sz="quarter" idx="5"/>
          </p:nvPr>
        </p:nvSpPr>
        <p:spPr/>
        <p:txBody>
          <a:bodyPr/>
          <a:lstStyle/>
          <a:p>
            <a:fld id="{A64BA974-4E60-F244-89BC-E97DE3330958}" type="slidenum">
              <a:rPr lang="en-US" smtClean="0"/>
              <a:t>6</a:t>
            </a:fld>
            <a:endParaRPr lang="en-US"/>
          </a:p>
        </p:txBody>
      </p:sp>
    </p:spTree>
    <p:extLst>
      <p:ext uri="{BB962C8B-B14F-4D97-AF65-F5344CB8AC3E}">
        <p14:creationId xmlns:p14="http://schemas.microsoft.com/office/powerpoint/2010/main" val="176632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374151"/>
                </a:solidFill>
                <a:effectLst/>
                <a:latin typeface="Arial" panose="020B0604020202020204" pitchFamily="34" charset="0"/>
                <a:cs typeface="Arial" panose="020B0604020202020204" pitchFamily="34" charset="0"/>
              </a:rPr>
              <a:t>even if we sample only a fraction of individuals, we can still construct a phylogenetic tree that accurately represents the relationships among the sampled individuals.</a:t>
            </a:r>
            <a:endParaRPr lang="en-US" sz="18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374151"/>
                </a:solidFill>
                <a:effectLst/>
                <a:latin typeface="Arial" panose="020B0604020202020204" pitchFamily="34" charset="0"/>
                <a:cs typeface="Arial" panose="020B0604020202020204" pitchFamily="34" charset="0"/>
              </a:rPr>
              <a:t>Then, we can layer additional types of data on top of that tree to make inferences about transmission timing and directionality.</a:t>
            </a:r>
            <a:endParaRPr lang="en-US" sz="18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64BA974-4E60-F244-89BC-E97DE3330958}" type="slidenum">
              <a:rPr lang="en-US" smtClean="0"/>
              <a:t>7</a:t>
            </a:fld>
            <a:endParaRPr lang="en-US"/>
          </a:p>
        </p:txBody>
      </p:sp>
    </p:spTree>
    <p:extLst>
      <p:ext uri="{BB962C8B-B14F-4D97-AF65-F5344CB8AC3E}">
        <p14:creationId xmlns:p14="http://schemas.microsoft.com/office/powerpoint/2010/main" val="246788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We can make inference like this: </a:t>
            </a:r>
            <a:r>
              <a:rPr lang="en-US" sz="1800" b="0" i="0" u="none" strike="noStrike">
                <a:solidFill>
                  <a:srgbClr val="374151"/>
                </a:solidFill>
                <a:effectLst/>
                <a:latin typeface="Arial" panose="020B0604020202020204" pitchFamily="34" charset="0"/>
                <a:cs typeface="Arial" panose="020B0604020202020204" pitchFamily="34" charset="0"/>
              </a:rPr>
              <a:t>there is an ongoing outbreak in the community, and it was transmitted to the university around </a:t>
            </a:r>
            <a:r>
              <a:rPr lang="en-US" sz="1800" b="0" i="0" u="none" strike="noStrike" err="1">
                <a:solidFill>
                  <a:srgbClr val="374151"/>
                </a:solidFill>
                <a:effectLst/>
                <a:latin typeface="Arial" panose="020B0604020202020204" pitchFamily="34" charset="0"/>
                <a:cs typeface="Arial" panose="020B0604020202020204" pitchFamily="34" charset="0"/>
              </a:rPr>
              <a:t>epiweek</a:t>
            </a:r>
            <a:r>
              <a:rPr lang="en-US" sz="1800" b="0" i="0" u="none" strike="noStrike">
                <a:solidFill>
                  <a:srgbClr val="374151"/>
                </a:solidFill>
                <a:effectLst/>
                <a:latin typeface="Arial" panose="020B0604020202020204" pitchFamily="34" charset="0"/>
                <a:cs typeface="Arial" panose="020B0604020202020204" pitchFamily="34" charset="0"/>
              </a:rPr>
              <a:t> 16.</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b="0" i="0" u="none" strike="noStrike">
                <a:solidFill>
                  <a:srgbClr val="374151"/>
                </a:solidFill>
                <a:effectLst/>
                <a:latin typeface="Arial" panose="020B0604020202020204" pitchFamily="34" charset="0"/>
                <a:cs typeface="Arial" panose="020B0604020202020204" pitchFamily="34" charset="0"/>
              </a:rPr>
            </a:br>
            <a:r>
              <a:rPr lang="en-US" sz="1800" b="0" i="0" u="none" strike="noStrike">
                <a:solidFill>
                  <a:srgbClr val="374151"/>
                </a:solidFill>
                <a:effectLst/>
                <a:latin typeface="Arial" panose="020B0604020202020204" pitchFamily="34" charset="0"/>
                <a:cs typeface="Arial" panose="020B0604020202020204" pitchFamily="34" charset="0"/>
              </a:rPr>
              <a:t>rebuild this transmission chain really help us understand </a:t>
            </a:r>
            <a:r>
              <a:rPr lang="en-US" sz="1800" b="0" i="0" u="none" strike="noStrike" err="1">
                <a:solidFill>
                  <a:srgbClr val="374151"/>
                </a:solidFill>
                <a:effectLst/>
                <a:latin typeface="Arial" panose="020B0604020202020204" pitchFamily="34" charset="0"/>
                <a:cs typeface="Arial" panose="020B0604020202020204" pitchFamily="34" charset="0"/>
              </a:rPr>
              <a:t>whats</a:t>
            </a:r>
            <a:r>
              <a:rPr lang="en-US" sz="1800" b="0" i="0" u="none" strike="noStrike">
                <a:solidFill>
                  <a:srgbClr val="374151"/>
                </a:solidFill>
                <a:effectLst/>
                <a:latin typeface="Arial" panose="020B0604020202020204" pitchFamily="34" charset="0"/>
                <a:cs typeface="Arial" panose="020B0604020202020204" pitchFamily="34" charset="0"/>
              </a:rPr>
              <a:t> going on during an outbreak or pandemic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37415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a:cs typeface="Times New Roman" panose="02020603050405020304" pitchFamily="18" charset="0"/>
              </a:rPr>
              <a:t>Viral genomes contain records of a virus’s transmission history.</a:t>
            </a:r>
          </a:p>
          <a:p>
            <a:pPr marL="285750" indent="-285750">
              <a:buFont typeface="Arial" panose="020B0604020202020204" pitchFamily="34" charset="0"/>
              <a:buChar char="•"/>
            </a:pPr>
            <a:r>
              <a:rPr lang="en-US" sz="2400">
                <a:cs typeface="Times New Roman" panose="02020603050405020304" pitchFamily="18" charset="0"/>
              </a:rPr>
              <a:t>Epidemiologic data allows inference of transmission timing and directionality.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64BA974-4E60-F244-89BC-E97DE3330958}" type="slidenum">
              <a:rPr lang="en-US" smtClean="0"/>
              <a:t>8</a:t>
            </a:fld>
            <a:endParaRPr lang="en-US"/>
          </a:p>
        </p:txBody>
      </p:sp>
    </p:spTree>
    <p:extLst>
      <p:ext uri="{BB962C8B-B14F-4D97-AF65-F5344CB8AC3E}">
        <p14:creationId xmlns:p14="http://schemas.microsoft.com/office/powerpoint/2010/main" val="127337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10</a:t>
            </a:fld>
            <a:endParaRPr lang="en-US"/>
          </a:p>
        </p:txBody>
      </p:sp>
    </p:spTree>
    <p:extLst>
      <p:ext uri="{BB962C8B-B14F-4D97-AF65-F5344CB8AC3E}">
        <p14:creationId xmlns:p14="http://schemas.microsoft.com/office/powerpoint/2010/main" val="407576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24292E"/>
                </a:solidFill>
                <a:effectLst/>
                <a:highlight>
                  <a:srgbClr val="F3F6F6"/>
                </a:highlight>
                <a:latin typeface="Lato" panose="020F0502020204030204" pitchFamily="34" charset="0"/>
              </a:rPr>
              <a:t>We believe that if pathogen genome sequences are going to inform public health interventions, then analyses have to be rapidly conducted and results widely disseminated. Current scientific publishing practices often hinder the rapid dissemination of epidemiologically relevant results. An open, online system that implements robust bioinformatic pipelines to synthesize data from across research groups has the highest capacity to make epidemiologically actionable inferences.</a:t>
            </a:r>
            <a:endParaRPr lang="en-US"/>
          </a:p>
        </p:txBody>
      </p:sp>
      <p:sp>
        <p:nvSpPr>
          <p:cNvPr id="4" name="Slide Number Placeholder 3"/>
          <p:cNvSpPr>
            <a:spLocks noGrp="1"/>
          </p:cNvSpPr>
          <p:nvPr>
            <p:ph type="sldNum" sz="quarter" idx="5"/>
          </p:nvPr>
        </p:nvSpPr>
        <p:spPr/>
        <p:txBody>
          <a:bodyPr/>
          <a:lstStyle/>
          <a:p>
            <a:fld id="{A64BA974-4E60-F244-89BC-E97DE3330958}" type="slidenum">
              <a:rPr lang="en-US" smtClean="0"/>
              <a:t>11</a:t>
            </a:fld>
            <a:endParaRPr lang="en-US"/>
          </a:p>
        </p:txBody>
      </p:sp>
    </p:spTree>
    <p:extLst>
      <p:ext uri="{BB962C8B-B14F-4D97-AF65-F5344CB8AC3E}">
        <p14:creationId xmlns:p14="http://schemas.microsoft.com/office/powerpoint/2010/main" val="262623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err="1">
                <a:solidFill>
                  <a:srgbClr val="212121"/>
                </a:solidFill>
                <a:effectLst/>
                <a:highlight>
                  <a:srgbClr val="FFFFFF"/>
                </a:highlight>
                <a:latin typeface="Cambria" panose="02040503050406030204" pitchFamily="18" charset="0"/>
              </a:rPr>
              <a:t>Nextstrain</a:t>
            </a:r>
            <a:r>
              <a:rPr lang="en-US" b="0" i="0" u="none" strike="noStrike">
                <a:solidFill>
                  <a:srgbClr val="212121"/>
                </a:solidFill>
                <a:effectLst/>
                <a:highlight>
                  <a:srgbClr val="FFFFFF"/>
                </a:highlight>
                <a:latin typeface="Cambria" panose="02040503050406030204" pitchFamily="18" charset="0"/>
              </a:rPr>
              <a:t> consists of data curation, analysis and visualization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a:solidFill>
                <a:srgbClr val="212121"/>
              </a:solidFill>
              <a:effectLst/>
              <a:highlight>
                <a:srgbClr val="FFFFFF"/>
              </a:highlight>
              <a:latin typeface="Cambria" panose="02040503050406030204" pitchFamily="18" charset="0"/>
            </a:endParaRPr>
          </a:p>
          <a:p>
            <a:r>
              <a:rPr lang="en-US" b="0" i="0" u="none" strike="noStrike">
                <a:solidFill>
                  <a:srgbClr val="212121"/>
                </a:solidFill>
                <a:effectLst/>
                <a:highlight>
                  <a:srgbClr val="FFFFFF"/>
                </a:highlight>
                <a:latin typeface="Cambria" panose="02040503050406030204" pitchFamily="18" charset="0"/>
              </a:rPr>
              <a:t>may be too late to aid understanding or effect change in policy</a:t>
            </a:r>
          </a:p>
          <a:p>
            <a:endParaRPr lang="en-US" b="0" i="0" u="none" strike="noStrike">
              <a:solidFill>
                <a:srgbClr val="212121"/>
              </a:solidFill>
              <a:effectLst/>
              <a:highlight>
                <a:srgbClr val="FFFFFF"/>
              </a:highligh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A64BA974-4E60-F244-89BC-E97DE3330958}" type="slidenum">
              <a:rPr lang="en-US" smtClean="0"/>
              <a:t>12</a:t>
            </a:fld>
            <a:endParaRPr lang="en-US"/>
          </a:p>
        </p:txBody>
      </p:sp>
    </p:spTree>
    <p:extLst>
      <p:ext uri="{BB962C8B-B14F-4D97-AF65-F5344CB8AC3E}">
        <p14:creationId xmlns:p14="http://schemas.microsoft.com/office/powerpoint/2010/main" val="2997668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CBCD-216B-A396-91C2-0A4533478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7BE712-E64B-25DF-9411-FBCE08C5A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719F08-48CE-BD96-7053-C4B6B9A9DD99}"/>
              </a:ext>
            </a:extLst>
          </p:cNvPr>
          <p:cNvSpPr>
            <a:spLocks noGrp="1"/>
          </p:cNvSpPr>
          <p:nvPr>
            <p:ph type="dt" sz="half" idx="10"/>
          </p:nvPr>
        </p:nvSpPr>
        <p:spPr/>
        <p:txBody>
          <a:bodyPr/>
          <a:lstStyle/>
          <a:p>
            <a:fld id="{51EA0857-9D7E-7048-A65F-2622D494EBD9}" type="datetime1">
              <a:rPr lang="en-US" smtClean="0"/>
              <a:t>7/2/2024</a:t>
            </a:fld>
            <a:endParaRPr lang="en-US"/>
          </a:p>
        </p:txBody>
      </p:sp>
      <p:sp>
        <p:nvSpPr>
          <p:cNvPr id="5" name="Footer Placeholder 4">
            <a:extLst>
              <a:ext uri="{FF2B5EF4-FFF2-40B4-BE49-F238E27FC236}">
                <a16:creationId xmlns:a16="http://schemas.microsoft.com/office/drawing/2014/main" id="{1073F323-B75E-49B3-B7C8-BACDA0C7E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15572A-A9F8-49E1-580E-F48E4671B1F0}"/>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245617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543A-C347-44AC-F765-C0DDA559F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EA9018-E962-A628-E9C2-90854C8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2E111-7583-7C66-4679-56085ADBBCAE}"/>
              </a:ext>
            </a:extLst>
          </p:cNvPr>
          <p:cNvSpPr>
            <a:spLocks noGrp="1"/>
          </p:cNvSpPr>
          <p:nvPr>
            <p:ph type="dt" sz="half" idx="10"/>
          </p:nvPr>
        </p:nvSpPr>
        <p:spPr/>
        <p:txBody>
          <a:bodyPr/>
          <a:lstStyle/>
          <a:p>
            <a:fld id="{287C4B52-25CA-214C-8575-1DF568D128F5}" type="datetime1">
              <a:rPr lang="en-US" smtClean="0"/>
              <a:t>7/2/2024</a:t>
            </a:fld>
            <a:endParaRPr lang="en-US"/>
          </a:p>
        </p:txBody>
      </p:sp>
      <p:sp>
        <p:nvSpPr>
          <p:cNvPr id="5" name="Footer Placeholder 4">
            <a:extLst>
              <a:ext uri="{FF2B5EF4-FFF2-40B4-BE49-F238E27FC236}">
                <a16:creationId xmlns:a16="http://schemas.microsoft.com/office/drawing/2014/main" id="{F7864903-502F-A8A7-1471-D63193072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9BCA0-4F34-649E-C146-6A9378DB8808}"/>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4214140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86DE5-4B24-7392-87CD-8226DBFD14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93ADE2-ABC6-9566-A07F-8396CF81F8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9EB88-A54E-08A4-1F66-336BE6719B32}"/>
              </a:ext>
            </a:extLst>
          </p:cNvPr>
          <p:cNvSpPr>
            <a:spLocks noGrp="1"/>
          </p:cNvSpPr>
          <p:nvPr>
            <p:ph type="dt" sz="half" idx="10"/>
          </p:nvPr>
        </p:nvSpPr>
        <p:spPr/>
        <p:txBody>
          <a:bodyPr/>
          <a:lstStyle/>
          <a:p>
            <a:fld id="{53BC5632-FDDE-4D41-9439-464D05D314EA}" type="datetime1">
              <a:rPr lang="en-US" smtClean="0"/>
              <a:t>7/2/2024</a:t>
            </a:fld>
            <a:endParaRPr lang="en-US"/>
          </a:p>
        </p:txBody>
      </p:sp>
      <p:sp>
        <p:nvSpPr>
          <p:cNvPr id="5" name="Footer Placeholder 4">
            <a:extLst>
              <a:ext uri="{FF2B5EF4-FFF2-40B4-BE49-F238E27FC236}">
                <a16:creationId xmlns:a16="http://schemas.microsoft.com/office/drawing/2014/main" id="{08AADEA6-BBBA-E47A-3B2D-5940ABE58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B0ECB-1D9F-9163-E530-78DFB6DB0FD8}"/>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635647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CFDB-9371-3A98-E9FA-015FCF7B34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B09382-E2EC-6E69-68CE-E8A490470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CA23E-452D-9C56-F1A5-3D25CC4D18F9}"/>
              </a:ext>
            </a:extLst>
          </p:cNvPr>
          <p:cNvSpPr>
            <a:spLocks noGrp="1"/>
          </p:cNvSpPr>
          <p:nvPr>
            <p:ph type="dt" sz="half" idx="10"/>
          </p:nvPr>
        </p:nvSpPr>
        <p:spPr/>
        <p:txBody>
          <a:bodyPr/>
          <a:lstStyle/>
          <a:p>
            <a:fld id="{33EB1A7C-D074-B54F-8756-6659F9DB1694}" type="datetime1">
              <a:rPr lang="en-US" smtClean="0"/>
              <a:t>7/2/2024</a:t>
            </a:fld>
            <a:endParaRPr lang="en-US"/>
          </a:p>
        </p:txBody>
      </p:sp>
      <p:sp>
        <p:nvSpPr>
          <p:cNvPr id="5" name="Footer Placeholder 4">
            <a:extLst>
              <a:ext uri="{FF2B5EF4-FFF2-40B4-BE49-F238E27FC236}">
                <a16:creationId xmlns:a16="http://schemas.microsoft.com/office/drawing/2014/main" id="{0AD5C417-9444-8DB3-9C84-AC15BFFB7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94104-DC00-BC16-B8D2-93F08AE7D882}"/>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3897219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3505-EE1C-6672-1C52-0989EC3CA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C6CA0B-7C34-A0B4-0FD2-D1D1DDA4C8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DE4D84-968B-E5E2-733B-203C811DD4AB}"/>
              </a:ext>
            </a:extLst>
          </p:cNvPr>
          <p:cNvSpPr>
            <a:spLocks noGrp="1"/>
          </p:cNvSpPr>
          <p:nvPr>
            <p:ph type="dt" sz="half" idx="10"/>
          </p:nvPr>
        </p:nvSpPr>
        <p:spPr/>
        <p:txBody>
          <a:bodyPr/>
          <a:lstStyle/>
          <a:p>
            <a:fld id="{67F873F5-EBD1-7547-A183-BD25FDA4D5B7}" type="datetime1">
              <a:rPr lang="en-US" smtClean="0"/>
              <a:t>7/2/2024</a:t>
            </a:fld>
            <a:endParaRPr lang="en-US"/>
          </a:p>
        </p:txBody>
      </p:sp>
      <p:sp>
        <p:nvSpPr>
          <p:cNvPr id="5" name="Footer Placeholder 4">
            <a:extLst>
              <a:ext uri="{FF2B5EF4-FFF2-40B4-BE49-F238E27FC236}">
                <a16:creationId xmlns:a16="http://schemas.microsoft.com/office/drawing/2014/main" id="{6B7B881C-50BB-7F62-5E24-9D677047A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48DF5-416E-095C-93A6-EEF080A1D22C}"/>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294934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D4DF-F636-F34B-A791-61EFFEACBF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EE143-151E-1E00-5CBE-7129D1D27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6AAB9C-5E15-0356-DC5D-B64DDD8BB3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39642E-7A27-B54A-9F2A-560D9818A037}"/>
              </a:ext>
            </a:extLst>
          </p:cNvPr>
          <p:cNvSpPr>
            <a:spLocks noGrp="1"/>
          </p:cNvSpPr>
          <p:nvPr>
            <p:ph type="dt" sz="half" idx="10"/>
          </p:nvPr>
        </p:nvSpPr>
        <p:spPr/>
        <p:txBody>
          <a:bodyPr/>
          <a:lstStyle/>
          <a:p>
            <a:fld id="{B5628C16-DA0F-224D-985F-9F3CBF20E64D}" type="datetime1">
              <a:rPr lang="en-US" smtClean="0"/>
              <a:t>7/2/2024</a:t>
            </a:fld>
            <a:endParaRPr lang="en-US"/>
          </a:p>
        </p:txBody>
      </p:sp>
      <p:sp>
        <p:nvSpPr>
          <p:cNvPr id="6" name="Footer Placeholder 5">
            <a:extLst>
              <a:ext uri="{FF2B5EF4-FFF2-40B4-BE49-F238E27FC236}">
                <a16:creationId xmlns:a16="http://schemas.microsoft.com/office/drawing/2014/main" id="{72526829-132D-2585-2E34-A07FF8DF0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29B9C-5F48-1129-670A-89A2B402234E}"/>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289841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200D-0A7E-1E2A-34D3-1F29B0E61F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0A8BAE-2423-7D4E-F152-6BB663061A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A460D8-6A6D-5A10-4F87-F183EB253A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E51FDA-8366-DA9B-34CF-0167759E0E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9A185-BC12-096B-3912-1E991F347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C3B49E-B2C5-9A56-49CC-8AE68A9AE9B5}"/>
              </a:ext>
            </a:extLst>
          </p:cNvPr>
          <p:cNvSpPr>
            <a:spLocks noGrp="1"/>
          </p:cNvSpPr>
          <p:nvPr>
            <p:ph type="dt" sz="half" idx="10"/>
          </p:nvPr>
        </p:nvSpPr>
        <p:spPr/>
        <p:txBody>
          <a:bodyPr/>
          <a:lstStyle/>
          <a:p>
            <a:fld id="{FFDF1997-9E25-E244-BE83-64C188E76157}" type="datetime1">
              <a:rPr lang="en-US" smtClean="0"/>
              <a:t>7/2/2024</a:t>
            </a:fld>
            <a:endParaRPr lang="en-US"/>
          </a:p>
        </p:txBody>
      </p:sp>
      <p:sp>
        <p:nvSpPr>
          <p:cNvPr id="8" name="Footer Placeholder 7">
            <a:extLst>
              <a:ext uri="{FF2B5EF4-FFF2-40B4-BE49-F238E27FC236}">
                <a16:creationId xmlns:a16="http://schemas.microsoft.com/office/drawing/2014/main" id="{B845636A-7920-AE54-9E79-BD1854143C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CBEFA3-061E-2778-C5F3-0532231F3130}"/>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1914284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C00D-1F5B-B948-0ADB-884B7836E7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408CFB-643E-4DD6-2927-4CEB77E75749}"/>
              </a:ext>
            </a:extLst>
          </p:cNvPr>
          <p:cNvSpPr>
            <a:spLocks noGrp="1"/>
          </p:cNvSpPr>
          <p:nvPr>
            <p:ph type="dt" sz="half" idx="10"/>
          </p:nvPr>
        </p:nvSpPr>
        <p:spPr/>
        <p:txBody>
          <a:bodyPr/>
          <a:lstStyle/>
          <a:p>
            <a:fld id="{CD537746-A6DC-AC45-9A46-CCBA2A7DBD45}" type="datetime1">
              <a:rPr lang="en-US" smtClean="0"/>
              <a:t>7/2/2024</a:t>
            </a:fld>
            <a:endParaRPr lang="en-US"/>
          </a:p>
        </p:txBody>
      </p:sp>
      <p:sp>
        <p:nvSpPr>
          <p:cNvPr id="4" name="Footer Placeholder 3">
            <a:extLst>
              <a:ext uri="{FF2B5EF4-FFF2-40B4-BE49-F238E27FC236}">
                <a16:creationId xmlns:a16="http://schemas.microsoft.com/office/drawing/2014/main" id="{BF5D5CF3-997F-C12B-C39C-8410DD1E24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B820A4-E5C4-47B6-0DC6-7581054427D1}"/>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46041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394EA-85DC-78D5-1471-6C37CD397799}"/>
              </a:ext>
            </a:extLst>
          </p:cNvPr>
          <p:cNvSpPr>
            <a:spLocks noGrp="1"/>
          </p:cNvSpPr>
          <p:nvPr>
            <p:ph type="dt" sz="half" idx="10"/>
          </p:nvPr>
        </p:nvSpPr>
        <p:spPr/>
        <p:txBody>
          <a:bodyPr/>
          <a:lstStyle/>
          <a:p>
            <a:fld id="{E1476BE3-A206-D944-8A80-602835CCB5AB}" type="datetime1">
              <a:rPr lang="en-US" smtClean="0"/>
              <a:t>7/2/2024</a:t>
            </a:fld>
            <a:endParaRPr lang="en-US"/>
          </a:p>
        </p:txBody>
      </p:sp>
      <p:sp>
        <p:nvSpPr>
          <p:cNvPr id="3" name="Footer Placeholder 2">
            <a:extLst>
              <a:ext uri="{FF2B5EF4-FFF2-40B4-BE49-F238E27FC236}">
                <a16:creationId xmlns:a16="http://schemas.microsoft.com/office/drawing/2014/main" id="{188DD0C9-DBF5-9C9A-7E2B-ED90C8FA3F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B441E1-5D1C-781A-2DA2-5E070F10AF5E}"/>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169995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1C207-07E4-655F-BFC7-C6B00B196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35C0E5-294B-8D40-034F-4C6F7C121B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79EEA8-6791-0FB0-755D-61D9739AC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0B023-A28F-F745-5538-641E261A2D97}"/>
              </a:ext>
            </a:extLst>
          </p:cNvPr>
          <p:cNvSpPr>
            <a:spLocks noGrp="1"/>
          </p:cNvSpPr>
          <p:nvPr>
            <p:ph type="dt" sz="half" idx="10"/>
          </p:nvPr>
        </p:nvSpPr>
        <p:spPr/>
        <p:txBody>
          <a:bodyPr/>
          <a:lstStyle/>
          <a:p>
            <a:fld id="{DD0B8C05-DBD3-A440-87FC-27F71FB58401}" type="datetime1">
              <a:rPr lang="en-US" smtClean="0"/>
              <a:t>7/2/2024</a:t>
            </a:fld>
            <a:endParaRPr lang="en-US"/>
          </a:p>
        </p:txBody>
      </p:sp>
      <p:sp>
        <p:nvSpPr>
          <p:cNvPr id="6" name="Footer Placeholder 5">
            <a:extLst>
              <a:ext uri="{FF2B5EF4-FFF2-40B4-BE49-F238E27FC236}">
                <a16:creationId xmlns:a16="http://schemas.microsoft.com/office/drawing/2014/main" id="{27499B82-1000-26C1-47CA-A3A5AAA51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34AD54-6F4C-8699-DC57-07194D805A53}"/>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827777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8878-1787-DFD0-05B7-FA308EEF0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EB76E3-D6AE-C50B-4E4F-EF54397D57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AC2E88-5797-B14E-E548-937254C4A5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47FC9-7C5B-8B2B-9461-CB8952D8453B}"/>
              </a:ext>
            </a:extLst>
          </p:cNvPr>
          <p:cNvSpPr>
            <a:spLocks noGrp="1"/>
          </p:cNvSpPr>
          <p:nvPr>
            <p:ph type="dt" sz="half" idx="10"/>
          </p:nvPr>
        </p:nvSpPr>
        <p:spPr/>
        <p:txBody>
          <a:bodyPr/>
          <a:lstStyle/>
          <a:p>
            <a:fld id="{CB1722C2-FDA7-AE4A-8655-79B1EED80DA5}" type="datetime1">
              <a:rPr lang="en-US" smtClean="0"/>
              <a:t>7/2/2024</a:t>
            </a:fld>
            <a:endParaRPr lang="en-US"/>
          </a:p>
        </p:txBody>
      </p:sp>
      <p:sp>
        <p:nvSpPr>
          <p:cNvPr id="6" name="Footer Placeholder 5">
            <a:extLst>
              <a:ext uri="{FF2B5EF4-FFF2-40B4-BE49-F238E27FC236}">
                <a16:creationId xmlns:a16="http://schemas.microsoft.com/office/drawing/2014/main" id="{29353414-8BE8-FD29-1BC5-93F652E4B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37DB6-9277-95EA-1E86-12FE014B46D7}"/>
              </a:ext>
            </a:extLst>
          </p:cNvPr>
          <p:cNvSpPr>
            <a:spLocks noGrp="1"/>
          </p:cNvSpPr>
          <p:nvPr>
            <p:ph type="sldNum" sz="quarter" idx="12"/>
          </p:nvPr>
        </p:nvSpPr>
        <p:spPr/>
        <p:txBody>
          <a:bodyPr/>
          <a:lstStyle/>
          <a:p>
            <a:fld id="{8675C426-E9A5-8E4F-8C94-4504EDB1A991}" type="slidenum">
              <a:rPr lang="en-US" smtClean="0"/>
              <a:t>‹#›</a:t>
            </a:fld>
            <a:endParaRPr lang="en-US"/>
          </a:p>
        </p:txBody>
      </p:sp>
    </p:spTree>
    <p:extLst>
      <p:ext uri="{BB962C8B-B14F-4D97-AF65-F5344CB8AC3E}">
        <p14:creationId xmlns:p14="http://schemas.microsoft.com/office/powerpoint/2010/main" val="368263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B1915B-059B-72DD-9440-99372609E9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679FF-79F4-28AC-8C24-9C89A98F59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11032-1B25-F293-2544-626D22BD03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1E1C4A-D524-BB48-92F8-72D67170F19E}" type="datetime1">
              <a:rPr lang="en-US" smtClean="0"/>
              <a:t>7/2/2024</a:t>
            </a:fld>
            <a:endParaRPr lang="en-US"/>
          </a:p>
        </p:txBody>
      </p:sp>
      <p:sp>
        <p:nvSpPr>
          <p:cNvPr id="5" name="Footer Placeholder 4">
            <a:extLst>
              <a:ext uri="{FF2B5EF4-FFF2-40B4-BE49-F238E27FC236}">
                <a16:creationId xmlns:a16="http://schemas.microsoft.com/office/drawing/2014/main" id="{25126EF0-DC5B-8C1E-C622-401B33C3B7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5FE09A-52B0-547C-ACD6-2CFDAEB06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75C426-E9A5-8E4F-8C94-4504EDB1A991}" type="slidenum">
              <a:rPr lang="en-US" smtClean="0"/>
              <a:t>‹#›</a:t>
            </a:fld>
            <a:endParaRPr lang="en-US"/>
          </a:p>
        </p:txBody>
      </p:sp>
    </p:spTree>
    <p:extLst>
      <p:ext uri="{BB962C8B-B14F-4D97-AF65-F5344CB8AC3E}">
        <p14:creationId xmlns:p14="http://schemas.microsoft.com/office/powerpoint/2010/main" val="3172259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extstrain.org/ncov/2020-03-04"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data.nextstrain.org/ncov_2020-03-04.js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nature22401" TargetMode="External"/><Relationship Id="rId2" Type="http://schemas.openxmlformats.org/officeDocument/2006/relationships/hyperlink" Target="https://doi.org/10.1093/bioinformatics/bty407"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E1C7-FB3E-E0D5-7C6E-99FFEF7C8037}"/>
              </a:ext>
            </a:extLst>
          </p:cNvPr>
          <p:cNvSpPr>
            <a:spLocks noGrp="1"/>
          </p:cNvSpPr>
          <p:nvPr>
            <p:ph type="ctrTitle"/>
          </p:nvPr>
        </p:nvSpPr>
        <p:spPr>
          <a:xfrm>
            <a:off x="1053353" y="1122363"/>
            <a:ext cx="10309411" cy="2309160"/>
          </a:xfrm>
        </p:spPr>
        <p:txBody>
          <a:bodyPr anchor="ctr">
            <a:normAutofit/>
          </a:bodyPr>
          <a:lstStyle/>
          <a:p>
            <a:r>
              <a:rPr lang="en-US" sz="4800" dirty="0">
                <a:latin typeface="+mn-lt"/>
                <a:ea typeface="+mn-ea"/>
                <a:cs typeface="+mn-cs"/>
              </a:rPr>
              <a:t>ELC Molecular Epidemiology Training</a:t>
            </a:r>
            <a:br>
              <a:rPr lang="en-US" sz="4800" dirty="0">
                <a:latin typeface="+mn-lt"/>
                <a:ea typeface="+mn-ea"/>
                <a:cs typeface="+mn-cs"/>
              </a:rPr>
            </a:br>
            <a:br>
              <a:rPr lang="en-US" sz="3200" dirty="0">
                <a:latin typeface="+mn-lt"/>
                <a:ea typeface="+mn-ea"/>
                <a:cs typeface="+mn-cs"/>
              </a:rPr>
            </a:br>
            <a:r>
              <a:rPr lang="en-US" sz="2400" dirty="0">
                <a:latin typeface="+mn-lt"/>
                <a:ea typeface="+mn-ea"/>
                <a:cs typeface="+mn-cs"/>
              </a:rPr>
              <a:t>Real-Time Tracking of Pathogen Evolution Using </a:t>
            </a:r>
            <a:r>
              <a:rPr lang="en-US" sz="2400" dirty="0" err="1">
                <a:latin typeface="+mn-lt"/>
                <a:ea typeface="+mn-ea"/>
                <a:cs typeface="+mn-cs"/>
              </a:rPr>
              <a:t>Nextstrain</a:t>
            </a:r>
            <a:endParaRPr lang="en-US" sz="2400" dirty="0">
              <a:latin typeface="+mn-lt"/>
              <a:ea typeface="+mn-ea"/>
              <a:cs typeface="+mn-cs"/>
            </a:endParaRPr>
          </a:p>
        </p:txBody>
      </p:sp>
      <p:sp>
        <p:nvSpPr>
          <p:cNvPr id="3" name="Subtitle 2">
            <a:extLst>
              <a:ext uri="{FF2B5EF4-FFF2-40B4-BE49-F238E27FC236}">
                <a16:creationId xmlns:a16="http://schemas.microsoft.com/office/drawing/2014/main" id="{C66DB52B-CC66-3EE7-CD26-738FA3B19477}"/>
              </a:ext>
            </a:extLst>
          </p:cNvPr>
          <p:cNvSpPr>
            <a:spLocks noGrp="1"/>
          </p:cNvSpPr>
          <p:nvPr>
            <p:ph type="subTitle" idx="1"/>
          </p:nvPr>
        </p:nvSpPr>
        <p:spPr/>
        <p:txBody>
          <a:bodyPr vert="horz" lIns="91440" tIns="45720" rIns="91440" bIns="45720" rtlCol="0" anchor="t">
            <a:normAutofit/>
          </a:bodyPr>
          <a:lstStyle/>
          <a:p>
            <a:endParaRPr lang="en-US" sz="2000"/>
          </a:p>
          <a:p>
            <a:r>
              <a:rPr lang="en-US" sz="2000"/>
              <a:t>Leke Lyu &amp; </a:t>
            </a:r>
            <a:r>
              <a:rPr lang="en-US" sz="2000">
                <a:ea typeface="+mn-lt"/>
                <a:cs typeface="+mn-lt"/>
              </a:rPr>
              <a:t>Tanin Rajamand</a:t>
            </a:r>
          </a:p>
          <a:p>
            <a:r>
              <a:rPr lang="en-US" sz="2000">
                <a:ea typeface="+mn-lt"/>
                <a:cs typeface="+mn-lt"/>
              </a:rPr>
              <a:t>20 June </a:t>
            </a:r>
            <a:r>
              <a:rPr lang="en-US" sz="2000"/>
              <a:t>2024</a:t>
            </a:r>
            <a:endParaRPr lang="en-US" sz="2000">
              <a:ea typeface="Calibri"/>
              <a:cs typeface="Calibri"/>
            </a:endParaRPr>
          </a:p>
        </p:txBody>
      </p:sp>
      <p:sp>
        <p:nvSpPr>
          <p:cNvPr id="4" name="Slide Number Placeholder 3">
            <a:extLst>
              <a:ext uri="{FF2B5EF4-FFF2-40B4-BE49-F238E27FC236}">
                <a16:creationId xmlns:a16="http://schemas.microsoft.com/office/drawing/2014/main" id="{C0692CF4-2807-D7CA-9861-EA3B0E9AAD04}"/>
              </a:ext>
            </a:extLst>
          </p:cNvPr>
          <p:cNvSpPr>
            <a:spLocks noGrp="1"/>
          </p:cNvSpPr>
          <p:nvPr>
            <p:ph type="sldNum" sz="quarter" idx="12"/>
          </p:nvPr>
        </p:nvSpPr>
        <p:spPr/>
        <p:txBody>
          <a:bodyPr/>
          <a:lstStyle/>
          <a:p>
            <a:fld id="{8675C426-E9A5-8E4F-8C94-4504EDB1A991}" type="slidenum">
              <a:rPr lang="en-US" smtClean="0"/>
              <a:t>1</a:t>
            </a:fld>
            <a:endParaRPr lang="en-US"/>
          </a:p>
        </p:txBody>
      </p:sp>
      <p:grpSp>
        <p:nvGrpSpPr>
          <p:cNvPr id="5" name="Group 4">
            <a:extLst>
              <a:ext uri="{FF2B5EF4-FFF2-40B4-BE49-F238E27FC236}">
                <a16:creationId xmlns:a16="http://schemas.microsoft.com/office/drawing/2014/main" id="{956654CE-D383-A7A6-B6AF-A30216CA6C9F}"/>
              </a:ext>
            </a:extLst>
          </p:cNvPr>
          <p:cNvGrpSpPr/>
          <p:nvPr/>
        </p:nvGrpSpPr>
        <p:grpSpPr>
          <a:xfrm>
            <a:off x="6901355" y="5865065"/>
            <a:ext cx="5290645" cy="992935"/>
            <a:chOff x="6922374" y="5874029"/>
            <a:chExt cx="5290645" cy="992935"/>
          </a:xfrm>
        </p:grpSpPr>
        <p:sp>
          <p:nvSpPr>
            <p:cNvPr id="6" name="Rectangle 5">
              <a:extLst>
                <a:ext uri="{FF2B5EF4-FFF2-40B4-BE49-F238E27FC236}">
                  <a16:creationId xmlns:a16="http://schemas.microsoft.com/office/drawing/2014/main" id="{2F418F03-5F86-12A8-D97A-0FB6A69942BB}"/>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5C6643-0068-E7EC-4C8F-541566E289A2}"/>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DBD92D-2260-B790-6D73-0DCA922FB9F5}"/>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6D65704-D7F8-9764-AD41-AACAFE0108F5}"/>
              </a:ext>
            </a:extLst>
          </p:cNvPr>
          <p:cNvGrpSpPr/>
          <p:nvPr/>
        </p:nvGrpSpPr>
        <p:grpSpPr>
          <a:xfrm rot="10800000">
            <a:off x="0" y="0"/>
            <a:ext cx="5290645" cy="992935"/>
            <a:chOff x="6922374" y="5874029"/>
            <a:chExt cx="5290645" cy="992935"/>
          </a:xfrm>
        </p:grpSpPr>
        <p:sp>
          <p:nvSpPr>
            <p:cNvPr id="13" name="Rectangle 12">
              <a:extLst>
                <a:ext uri="{FF2B5EF4-FFF2-40B4-BE49-F238E27FC236}">
                  <a16:creationId xmlns:a16="http://schemas.microsoft.com/office/drawing/2014/main" id="{6BC44164-C719-DAA2-C966-7F6FCCB284BA}"/>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2BFC26-0D67-4FB7-03FA-46E2657557B1}"/>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F0B52F-70C2-5662-0D39-C5B00F4BB3F0}"/>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A logo for a center for applied pathogens and epidemics&#10;&#10;Description automatically generated">
            <a:extLst>
              <a:ext uri="{FF2B5EF4-FFF2-40B4-BE49-F238E27FC236}">
                <a16:creationId xmlns:a16="http://schemas.microsoft.com/office/drawing/2014/main" id="{9BAFF3DC-8447-AA3F-14DD-1E5FFA4BE83F}"/>
              </a:ext>
            </a:extLst>
          </p:cNvPr>
          <p:cNvPicPr/>
          <p:nvPr/>
        </p:nvPicPr>
        <p:blipFill rotWithShape="1">
          <a:blip r:embed="rId2">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2786209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B7C898-B9BD-FBF6-A9F1-79AECAB80692}"/>
              </a:ext>
            </a:extLst>
          </p:cNvPr>
          <p:cNvSpPr>
            <a:spLocks noGrp="1"/>
          </p:cNvSpPr>
          <p:nvPr>
            <p:ph type="sldNum" sz="quarter" idx="12"/>
          </p:nvPr>
        </p:nvSpPr>
        <p:spPr/>
        <p:txBody>
          <a:bodyPr/>
          <a:lstStyle/>
          <a:p>
            <a:fld id="{8675C426-E9A5-8E4F-8C94-4504EDB1A991}" type="slidenum">
              <a:rPr lang="en-US" smtClean="0"/>
              <a:t>10</a:t>
            </a:fld>
            <a:endParaRPr lang="en-US"/>
          </a:p>
        </p:txBody>
      </p:sp>
      <p:pic>
        <p:nvPicPr>
          <p:cNvPr id="12" name="Picture 11">
            <a:extLst>
              <a:ext uri="{FF2B5EF4-FFF2-40B4-BE49-F238E27FC236}">
                <a16:creationId xmlns:a16="http://schemas.microsoft.com/office/drawing/2014/main" id="{7F478B45-1F2F-36B7-35ED-781BD831EC04}"/>
              </a:ext>
            </a:extLst>
          </p:cNvPr>
          <p:cNvPicPr>
            <a:picLocks noChangeAspect="1"/>
          </p:cNvPicPr>
          <p:nvPr/>
        </p:nvPicPr>
        <p:blipFill>
          <a:blip r:embed="rId3"/>
          <a:stretch>
            <a:fillRect/>
          </a:stretch>
        </p:blipFill>
        <p:spPr>
          <a:xfrm>
            <a:off x="0" y="0"/>
            <a:ext cx="12192000" cy="6477895"/>
          </a:xfrm>
          <a:prstGeom prst="rect">
            <a:avLst/>
          </a:prstGeom>
        </p:spPr>
      </p:pic>
      <p:sp>
        <p:nvSpPr>
          <p:cNvPr id="13" name="TextBox 12">
            <a:extLst>
              <a:ext uri="{FF2B5EF4-FFF2-40B4-BE49-F238E27FC236}">
                <a16:creationId xmlns:a16="http://schemas.microsoft.com/office/drawing/2014/main" id="{2A855878-9706-8849-7B1F-6624DB89AD7A}"/>
              </a:ext>
            </a:extLst>
          </p:cNvPr>
          <p:cNvSpPr txBox="1"/>
          <p:nvPr/>
        </p:nvSpPr>
        <p:spPr>
          <a:xfrm>
            <a:off x="6434686" y="0"/>
            <a:ext cx="5464253" cy="400110"/>
          </a:xfrm>
          <a:prstGeom prst="rect">
            <a:avLst/>
          </a:prstGeom>
          <a:noFill/>
        </p:spPr>
        <p:txBody>
          <a:bodyPr wrap="none" rtlCol="0">
            <a:spAutoFit/>
          </a:bodyPr>
          <a:lstStyle/>
          <a:p>
            <a:r>
              <a:rPr lang="en-US" sz="2000" b="1"/>
              <a:t>https://</a:t>
            </a:r>
            <a:r>
              <a:rPr lang="en-US" sz="2000" b="1" err="1"/>
              <a:t>nextstrain.org</a:t>
            </a:r>
            <a:r>
              <a:rPr lang="en-US" sz="2000" b="1"/>
              <a:t>/community/</a:t>
            </a:r>
            <a:r>
              <a:rPr lang="en-US" sz="2000" b="1" err="1"/>
              <a:t>taneenak</a:t>
            </a:r>
            <a:r>
              <a:rPr lang="en-US" sz="2000" b="1"/>
              <a:t>/zika</a:t>
            </a:r>
          </a:p>
        </p:txBody>
      </p:sp>
      <p:sp>
        <p:nvSpPr>
          <p:cNvPr id="14" name="Rounded Rectangle 13">
            <a:extLst>
              <a:ext uri="{FF2B5EF4-FFF2-40B4-BE49-F238E27FC236}">
                <a16:creationId xmlns:a16="http://schemas.microsoft.com/office/drawing/2014/main" id="{8E6E9EB6-08BF-2456-C198-F4FBAA6AC52D}"/>
              </a:ext>
            </a:extLst>
          </p:cNvPr>
          <p:cNvSpPr/>
          <p:nvPr/>
        </p:nvSpPr>
        <p:spPr>
          <a:xfrm>
            <a:off x="0" y="1643606"/>
            <a:ext cx="1226916" cy="43983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C05A06-8E84-C6F4-0B01-1F20364C6ACF}"/>
              </a:ext>
            </a:extLst>
          </p:cNvPr>
          <p:cNvSpPr/>
          <p:nvPr/>
        </p:nvSpPr>
        <p:spPr>
          <a:xfrm>
            <a:off x="0" y="2652531"/>
            <a:ext cx="1226916" cy="993493"/>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9C0C1D7-E5F9-14F2-32E9-AFA2E2F7FC50}"/>
              </a:ext>
            </a:extLst>
          </p:cNvPr>
          <p:cNvSpPr/>
          <p:nvPr/>
        </p:nvSpPr>
        <p:spPr>
          <a:xfrm>
            <a:off x="0" y="3718364"/>
            <a:ext cx="1226916" cy="28647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BE5F021-D53D-2FB9-92F2-63AB180F9920}"/>
              </a:ext>
            </a:extLst>
          </p:cNvPr>
          <p:cNvSpPr/>
          <p:nvPr/>
        </p:nvSpPr>
        <p:spPr>
          <a:xfrm>
            <a:off x="0" y="4385804"/>
            <a:ext cx="1226916" cy="475563"/>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F505BD5-44DC-D729-A45D-8D96B42A591A}"/>
              </a:ext>
            </a:extLst>
          </p:cNvPr>
          <p:cNvSpPr/>
          <p:nvPr/>
        </p:nvSpPr>
        <p:spPr>
          <a:xfrm>
            <a:off x="3891022" y="2336121"/>
            <a:ext cx="1641677" cy="180565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8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1A8696-D1A6-B0C8-0871-79B2597EA2A5}"/>
              </a:ext>
            </a:extLst>
          </p:cNvPr>
          <p:cNvSpPr>
            <a:spLocks noGrp="1"/>
          </p:cNvSpPr>
          <p:nvPr>
            <p:ph type="sldNum" sz="quarter" idx="12"/>
          </p:nvPr>
        </p:nvSpPr>
        <p:spPr/>
        <p:txBody>
          <a:bodyPr/>
          <a:lstStyle/>
          <a:p>
            <a:fld id="{8675C426-E9A5-8E4F-8C94-4504EDB1A991}" type="slidenum">
              <a:rPr lang="en-US" smtClean="0"/>
              <a:t>11</a:t>
            </a:fld>
            <a:endParaRPr lang="en-US"/>
          </a:p>
        </p:txBody>
      </p:sp>
      <p:pic>
        <p:nvPicPr>
          <p:cNvPr id="6" name="Picture 5" descr="A screenshot of a black screen&#10;&#10;Description automatically generated">
            <a:extLst>
              <a:ext uri="{FF2B5EF4-FFF2-40B4-BE49-F238E27FC236}">
                <a16:creationId xmlns:a16="http://schemas.microsoft.com/office/drawing/2014/main" id="{E26F4205-6540-4112-98D9-FD6FBA4B2E51}"/>
              </a:ext>
            </a:extLst>
          </p:cNvPr>
          <p:cNvPicPr>
            <a:picLocks noChangeAspect="1"/>
          </p:cNvPicPr>
          <p:nvPr/>
        </p:nvPicPr>
        <p:blipFill>
          <a:blip r:embed="rId3"/>
          <a:stretch>
            <a:fillRect/>
          </a:stretch>
        </p:blipFill>
        <p:spPr>
          <a:xfrm>
            <a:off x="2209800" y="1606374"/>
            <a:ext cx="7772400" cy="3190994"/>
          </a:xfrm>
          <a:prstGeom prst="rect">
            <a:avLst/>
          </a:prstGeom>
        </p:spPr>
      </p:pic>
      <p:sp>
        <p:nvSpPr>
          <p:cNvPr id="7" name="Rounded Rectangle 6">
            <a:extLst>
              <a:ext uri="{FF2B5EF4-FFF2-40B4-BE49-F238E27FC236}">
                <a16:creationId xmlns:a16="http://schemas.microsoft.com/office/drawing/2014/main" id="{DD2D4607-0A2E-2221-8C68-AAA5FCBFB7D9}"/>
              </a:ext>
            </a:extLst>
          </p:cNvPr>
          <p:cNvSpPr/>
          <p:nvPr/>
        </p:nvSpPr>
        <p:spPr>
          <a:xfrm>
            <a:off x="5655013" y="2613498"/>
            <a:ext cx="1776919" cy="2075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AB8FA73-8A2A-7D10-446F-E225E4540A3C}"/>
              </a:ext>
            </a:extLst>
          </p:cNvPr>
          <p:cNvSpPr/>
          <p:nvPr/>
        </p:nvSpPr>
        <p:spPr>
          <a:xfrm>
            <a:off x="6306767" y="3544110"/>
            <a:ext cx="1702340" cy="2075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A858A64-76DF-E806-EA49-8C0613EFC1FE}"/>
              </a:ext>
            </a:extLst>
          </p:cNvPr>
          <p:cNvGrpSpPr/>
          <p:nvPr/>
        </p:nvGrpSpPr>
        <p:grpSpPr>
          <a:xfrm>
            <a:off x="6901355" y="5865065"/>
            <a:ext cx="5290645" cy="992935"/>
            <a:chOff x="6922374" y="5874029"/>
            <a:chExt cx="5290645" cy="992935"/>
          </a:xfrm>
        </p:grpSpPr>
        <p:sp>
          <p:nvSpPr>
            <p:cNvPr id="3" name="Rectangle 2">
              <a:extLst>
                <a:ext uri="{FF2B5EF4-FFF2-40B4-BE49-F238E27FC236}">
                  <a16:creationId xmlns:a16="http://schemas.microsoft.com/office/drawing/2014/main" id="{4EDD963F-638B-1894-6234-6E3CE04A9F6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5181645-095B-33F5-A59F-C23720AB823E}"/>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9AA837-272A-3A2D-FD1D-E9F2C5693F3A}"/>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16686E-4046-417F-1928-EB8718EE83C9}"/>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3DEBCDC9-ADED-F563-7A88-8BF0A5E2737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F9809B-F127-F6B7-D4CA-F9CAFBD734E7}"/>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03B2B5-D48D-8A71-E4EC-304A1ECDB765}"/>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logo for a center for applied pathogens and epidemics&#10;&#10;Description automatically generated">
            <a:extLst>
              <a:ext uri="{FF2B5EF4-FFF2-40B4-BE49-F238E27FC236}">
                <a16:creationId xmlns:a16="http://schemas.microsoft.com/office/drawing/2014/main" id="{60217407-E6C5-64EB-508B-C500125AA499}"/>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88542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997A-8C70-4998-4259-0DCCE4DAC447}"/>
              </a:ext>
            </a:extLst>
          </p:cNvPr>
          <p:cNvSpPr>
            <a:spLocks noGrp="1"/>
          </p:cNvSpPr>
          <p:nvPr>
            <p:ph type="title"/>
          </p:nvPr>
        </p:nvSpPr>
        <p:spPr/>
        <p:txBody>
          <a:bodyPr>
            <a:normAutofit/>
          </a:bodyPr>
          <a:lstStyle/>
          <a:p>
            <a:r>
              <a:rPr lang="en-US" err="1">
                <a:cs typeface="Times New Roman" panose="02020603050405020304" pitchFamily="18" charset="0"/>
              </a:rPr>
              <a:t>Nextstrain</a:t>
            </a:r>
            <a:r>
              <a:rPr lang="en-US">
                <a:cs typeface="Times New Roman" panose="02020603050405020304" pitchFamily="18" charset="0"/>
              </a:rPr>
              <a:t>: intro</a:t>
            </a:r>
          </a:p>
        </p:txBody>
      </p:sp>
      <p:sp>
        <p:nvSpPr>
          <p:cNvPr id="7" name="Content Placeholder 6">
            <a:extLst>
              <a:ext uri="{FF2B5EF4-FFF2-40B4-BE49-F238E27FC236}">
                <a16:creationId xmlns:a16="http://schemas.microsoft.com/office/drawing/2014/main" id="{05BF6067-8296-5003-29DE-61C2FCA94982}"/>
              </a:ext>
            </a:extLst>
          </p:cNvPr>
          <p:cNvSpPr>
            <a:spLocks noGrp="1"/>
          </p:cNvSpPr>
          <p:nvPr>
            <p:ph idx="1"/>
          </p:nvPr>
        </p:nvSpPr>
        <p:spPr>
          <a:xfrm>
            <a:off x="839787" y="3657600"/>
            <a:ext cx="8785163" cy="2302185"/>
          </a:xfrm>
        </p:spPr>
        <p:txBody>
          <a:bodyPr/>
          <a:lstStyle/>
          <a:p>
            <a:r>
              <a:rPr lang="en-US" sz="2100"/>
              <a:t>Analyses are often done in isolation, and may lack the spatial or temporal context in which to best interpret the results</a:t>
            </a:r>
          </a:p>
          <a:p>
            <a:r>
              <a:rPr lang="en-US" sz="2100"/>
              <a:t>Results of analyses are rarely made available to the public or health bodies until after publication</a:t>
            </a:r>
          </a:p>
        </p:txBody>
      </p:sp>
      <p:sp>
        <p:nvSpPr>
          <p:cNvPr id="4" name="Text Placeholder 3">
            <a:extLst>
              <a:ext uri="{FF2B5EF4-FFF2-40B4-BE49-F238E27FC236}">
                <a16:creationId xmlns:a16="http://schemas.microsoft.com/office/drawing/2014/main" id="{4A89F14F-FBD2-81C7-9E1C-90BE9F6B9B7B}"/>
              </a:ext>
            </a:extLst>
          </p:cNvPr>
          <p:cNvSpPr>
            <a:spLocks noGrp="1"/>
          </p:cNvSpPr>
          <p:nvPr>
            <p:ph type="body" sz="half" idx="2"/>
          </p:nvPr>
        </p:nvSpPr>
        <p:spPr>
          <a:xfrm>
            <a:off x="839788" y="2057400"/>
            <a:ext cx="6341597" cy="1600200"/>
          </a:xfrm>
        </p:spPr>
        <p:txBody>
          <a:bodyPr/>
          <a:lstStyle/>
          <a:p>
            <a:endParaRPr lang="en-US" b="1"/>
          </a:p>
          <a:p>
            <a:pPr marL="285750" indent="-285750">
              <a:buFont typeface="Arial" panose="020B0604020202020204" pitchFamily="34" charset="0"/>
              <a:buChar char="•"/>
            </a:pPr>
            <a:r>
              <a:rPr lang="en-US">
                <a:cs typeface="Times New Roman" panose="02020603050405020304" pitchFamily="18" charset="0"/>
              </a:rPr>
              <a:t>the West African Ebola epidemic (2014-2016)</a:t>
            </a:r>
          </a:p>
          <a:p>
            <a:pPr marL="285750" indent="-285750">
              <a:buFont typeface="Arial" panose="020B0604020202020204" pitchFamily="34" charset="0"/>
              <a:buChar char="•"/>
            </a:pPr>
            <a:r>
              <a:rPr lang="en-US">
                <a:cs typeface="Times New Roman" panose="02020603050405020304" pitchFamily="18" charset="0"/>
              </a:rPr>
              <a:t>the Zika epidemic in the Americas (2015-2016)</a:t>
            </a:r>
          </a:p>
        </p:txBody>
      </p:sp>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12</a:t>
            </a:fld>
            <a:endParaRPr lang="en-US"/>
          </a:p>
        </p:txBody>
      </p:sp>
      <p:grpSp>
        <p:nvGrpSpPr>
          <p:cNvPr id="3" name="Group 2">
            <a:extLst>
              <a:ext uri="{FF2B5EF4-FFF2-40B4-BE49-F238E27FC236}">
                <a16:creationId xmlns:a16="http://schemas.microsoft.com/office/drawing/2014/main" id="{42F9C70F-60F2-18A1-C1CF-114B54E9A165}"/>
              </a:ext>
            </a:extLst>
          </p:cNvPr>
          <p:cNvGrpSpPr/>
          <p:nvPr/>
        </p:nvGrpSpPr>
        <p:grpSpPr>
          <a:xfrm>
            <a:off x="6901355" y="5865065"/>
            <a:ext cx="5290645" cy="992935"/>
            <a:chOff x="6922374" y="5874029"/>
            <a:chExt cx="5290645" cy="992935"/>
          </a:xfrm>
        </p:grpSpPr>
        <p:sp>
          <p:nvSpPr>
            <p:cNvPr id="6" name="Rectangle 5">
              <a:extLst>
                <a:ext uri="{FF2B5EF4-FFF2-40B4-BE49-F238E27FC236}">
                  <a16:creationId xmlns:a16="http://schemas.microsoft.com/office/drawing/2014/main" id="{EAF8195C-DA79-B14F-D602-C859506E6C4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C86EF4-6139-7A99-C8E0-74C375BC0CB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36C162-7BB8-C06E-BFDE-2CA2DD68EB4E}"/>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12E4B1D-1B41-2F21-90BA-D5D3BA31B06E}"/>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B3CFDD4D-EF1E-D15A-66B6-85D40AD65AD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B54B0B-1890-7BBA-B805-D961884BE13F}"/>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D9E1EB-D84A-1062-EB19-F23F9F9BB613}"/>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logo for a center for applied pathogens and epidemics&#10;&#10;Description automatically generated">
            <a:extLst>
              <a:ext uri="{FF2B5EF4-FFF2-40B4-BE49-F238E27FC236}">
                <a16:creationId xmlns:a16="http://schemas.microsoft.com/office/drawing/2014/main" id="{518BDCFC-8001-928A-C471-298C98DAE8F2}"/>
              </a:ext>
            </a:extLst>
          </p:cNvPr>
          <p:cNvPicPr/>
          <p:nvPr/>
        </p:nvPicPr>
        <p:blipFill rotWithShape="1">
          <a:blip r:embed="rId3">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755021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069A-BC32-4E9E-5319-99EDD3945329}"/>
              </a:ext>
            </a:extLst>
          </p:cNvPr>
          <p:cNvSpPr>
            <a:spLocks noGrp="1"/>
          </p:cNvSpPr>
          <p:nvPr>
            <p:ph type="title"/>
          </p:nvPr>
        </p:nvSpPr>
        <p:spPr>
          <a:xfrm>
            <a:off x="839788" y="457200"/>
            <a:ext cx="10775038" cy="1600200"/>
          </a:xfrm>
        </p:spPr>
        <p:txBody>
          <a:bodyPr>
            <a:normAutofit/>
          </a:bodyPr>
          <a:lstStyle/>
          <a:p>
            <a:r>
              <a:rPr lang="en-US" err="1"/>
              <a:t>Nextstrain’s</a:t>
            </a:r>
            <a:r>
              <a:rPr lang="en-US">
                <a:cs typeface="Times New Roman" panose="02020603050405020304" pitchFamily="18" charset="0"/>
              </a:rPr>
              <a:t> character: </a:t>
            </a:r>
            <a:r>
              <a:rPr lang="en-US" sz="3200"/>
              <a:t>Joint temporal and spatial visualization</a:t>
            </a:r>
            <a:br>
              <a:rPr lang="en-US" sz="3200"/>
            </a:br>
            <a:r>
              <a:rPr lang="en-US">
                <a:cs typeface="Times New Roman" panose="02020603050405020304" pitchFamily="18" charset="0"/>
              </a:rPr>
              <a:t> </a:t>
            </a:r>
            <a:endParaRPr lang="en-US"/>
          </a:p>
        </p:txBody>
      </p:sp>
      <p:sp>
        <p:nvSpPr>
          <p:cNvPr id="5" name="Slide Number Placeholder 4">
            <a:extLst>
              <a:ext uri="{FF2B5EF4-FFF2-40B4-BE49-F238E27FC236}">
                <a16:creationId xmlns:a16="http://schemas.microsoft.com/office/drawing/2014/main" id="{E0B7C898-B9BD-FBF6-A9F1-79AECAB80692}"/>
              </a:ext>
            </a:extLst>
          </p:cNvPr>
          <p:cNvSpPr>
            <a:spLocks noGrp="1"/>
          </p:cNvSpPr>
          <p:nvPr>
            <p:ph type="sldNum" sz="quarter" idx="12"/>
          </p:nvPr>
        </p:nvSpPr>
        <p:spPr/>
        <p:txBody>
          <a:bodyPr/>
          <a:lstStyle/>
          <a:p>
            <a:fld id="{8675C426-E9A5-8E4F-8C94-4504EDB1A991}" type="slidenum">
              <a:rPr lang="en-US" smtClean="0"/>
              <a:t>13</a:t>
            </a:fld>
            <a:endParaRPr lang="en-US"/>
          </a:p>
        </p:txBody>
      </p:sp>
      <p:pic>
        <p:nvPicPr>
          <p:cNvPr id="14" name="Picture 13" descr="A close-up of a map&#10;&#10;Description automatically generated">
            <a:extLst>
              <a:ext uri="{FF2B5EF4-FFF2-40B4-BE49-F238E27FC236}">
                <a16:creationId xmlns:a16="http://schemas.microsoft.com/office/drawing/2014/main" id="{3E7C91AF-EB34-CBA9-4355-5645E496E054}"/>
              </a:ext>
            </a:extLst>
          </p:cNvPr>
          <p:cNvPicPr>
            <a:picLocks noChangeAspect="1"/>
          </p:cNvPicPr>
          <p:nvPr/>
        </p:nvPicPr>
        <p:blipFill>
          <a:blip r:embed="rId3"/>
          <a:stretch>
            <a:fillRect/>
          </a:stretch>
        </p:blipFill>
        <p:spPr>
          <a:xfrm>
            <a:off x="1236706" y="2116651"/>
            <a:ext cx="8745494" cy="3338486"/>
          </a:xfrm>
          <a:prstGeom prst="rect">
            <a:avLst/>
          </a:prstGeom>
        </p:spPr>
      </p:pic>
      <p:sp>
        <p:nvSpPr>
          <p:cNvPr id="15" name="Rounded Rectangle 14">
            <a:extLst>
              <a:ext uri="{FF2B5EF4-FFF2-40B4-BE49-F238E27FC236}">
                <a16:creationId xmlns:a16="http://schemas.microsoft.com/office/drawing/2014/main" id="{DDDF2F96-57BE-A6EB-FC11-55ABF4705EFE}"/>
              </a:ext>
            </a:extLst>
          </p:cNvPr>
          <p:cNvSpPr/>
          <p:nvPr/>
        </p:nvSpPr>
        <p:spPr>
          <a:xfrm>
            <a:off x="2209800" y="2057400"/>
            <a:ext cx="1254815" cy="38084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0A89BDB-9689-CA38-FD9D-EE7404B77FB6}"/>
              </a:ext>
            </a:extLst>
          </p:cNvPr>
          <p:cNvSpPr/>
          <p:nvPr/>
        </p:nvSpPr>
        <p:spPr>
          <a:xfrm>
            <a:off x="6094868" y="2099153"/>
            <a:ext cx="1263038" cy="34412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010E4C-9F2D-5662-2D94-9CA8A290FF91}"/>
              </a:ext>
            </a:extLst>
          </p:cNvPr>
          <p:cNvSpPr txBox="1"/>
          <p:nvPr/>
        </p:nvSpPr>
        <p:spPr>
          <a:xfrm>
            <a:off x="2238934" y="2063154"/>
            <a:ext cx="1196546" cy="369332"/>
          </a:xfrm>
          <a:prstGeom prst="rect">
            <a:avLst/>
          </a:prstGeom>
          <a:noFill/>
        </p:spPr>
        <p:txBody>
          <a:bodyPr wrap="none" rtlCol="0">
            <a:spAutoFit/>
          </a:bodyPr>
          <a:lstStyle/>
          <a:p>
            <a:r>
              <a:rPr lang="en-US"/>
              <a:t>Phylogeny</a:t>
            </a:r>
          </a:p>
        </p:txBody>
      </p:sp>
      <p:sp>
        <p:nvSpPr>
          <p:cNvPr id="4" name="TextBox 3">
            <a:extLst>
              <a:ext uri="{FF2B5EF4-FFF2-40B4-BE49-F238E27FC236}">
                <a16:creationId xmlns:a16="http://schemas.microsoft.com/office/drawing/2014/main" id="{55F2CF05-7FB9-A54C-2336-A7BD349BD1AB}"/>
              </a:ext>
            </a:extLst>
          </p:cNvPr>
          <p:cNvSpPr txBox="1"/>
          <p:nvPr/>
        </p:nvSpPr>
        <p:spPr>
          <a:xfrm>
            <a:off x="6070059" y="2073947"/>
            <a:ext cx="1263038" cy="369332"/>
          </a:xfrm>
          <a:prstGeom prst="rect">
            <a:avLst/>
          </a:prstGeom>
          <a:noFill/>
        </p:spPr>
        <p:txBody>
          <a:bodyPr wrap="none" rtlCol="0">
            <a:spAutoFit/>
          </a:bodyPr>
          <a:lstStyle/>
          <a:p>
            <a:r>
              <a:rPr lang="en-US"/>
              <a:t>Geography</a:t>
            </a:r>
          </a:p>
        </p:txBody>
      </p:sp>
      <p:grpSp>
        <p:nvGrpSpPr>
          <p:cNvPr id="6" name="Group 5">
            <a:extLst>
              <a:ext uri="{FF2B5EF4-FFF2-40B4-BE49-F238E27FC236}">
                <a16:creationId xmlns:a16="http://schemas.microsoft.com/office/drawing/2014/main" id="{9133B7DB-C1B8-0AE9-70D0-DA37612A73F5}"/>
              </a:ext>
            </a:extLst>
          </p:cNvPr>
          <p:cNvGrpSpPr/>
          <p:nvPr/>
        </p:nvGrpSpPr>
        <p:grpSpPr>
          <a:xfrm>
            <a:off x="6901355" y="5865065"/>
            <a:ext cx="5290645" cy="992935"/>
            <a:chOff x="6922374" y="5874029"/>
            <a:chExt cx="5290645" cy="992935"/>
          </a:xfrm>
        </p:grpSpPr>
        <p:sp>
          <p:nvSpPr>
            <p:cNvPr id="7" name="Rectangle 6">
              <a:extLst>
                <a:ext uri="{FF2B5EF4-FFF2-40B4-BE49-F238E27FC236}">
                  <a16:creationId xmlns:a16="http://schemas.microsoft.com/office/drawing/2014/main" id="{9CAC4C2C-A51C-E629-DCF8-9F501B6F035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06C998-494D-CF46-EDD7-915A11C3DAC8}"/>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C0F3A5-BE6E-966E-08D2-DD96B1837E36}"/>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48E8177-37F6-7EED-29B9-EFE60FF4F236}"/>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DDF6D205-1062-B08B-F648-090F902BCF2E}"/>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2C79FE-9369-817A-0DB4-B7AECD0F08EA}"/>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FBA460-427B-ADF9-83BA-AEE55036DF42}"/>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logo for a center for applied pathogens and epidemics&#10;&#10;Description automatically generated">
            <a:extLst>
              <a:ext uri="{FF2B5EF4-FFF2-40B4-BE49-F238E27FC236}">
                <a16:creationId xmlns:a16="http://schemas.microsoft.com/office/drawing/2014/main" id="{F3B4A717-FA0F-A654-BE29-318D8B455E64}"/>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283931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069A-BC32-4E9E-5319-99EDD3945329}"/>
              </a:ext>
            </a:extLst>
          </p:cNvPr>
          <p:cNvSpPr>
            <a:spLocks noGrp="1"/>
          </p:cNvSpPr>
          <p:nvPr>
            <p:ph type="title"/>
          </p:nvPr>
        </p:nvSpPr>
        <p:spPr>
          <a:xfrm>
            <a:off x="839788" y="457200"/>
            <a:ext cx="10775038" cy="1600200"/>
          </a:xfrm>
        </p:spPr>
        <p:txBody>
          <a:bodyPr>
            <a:normAutofit/>
          </a:bodyPr>
          <a:lstStyle/>
          <a:p>
            <a:r>
              <a:rPr lang="en-US" err="1"/>
              <a:t>Nextstrain’s</a:t>
            </a:r>
            <a:r>
              <a:rPr lang="en-US">
                <a:cs typeface="Times New Roman" panose="02020603050405020304" pitchFamily="18" charset="0"/>
              </a:rPr>
              <a:t> character: </a:t>
            </a:r>
            <a:r>
              <a:rPr lang="en-US" sz="3200"/>
              <a:t>Monitoring of evolution and adaptation</a:t>
            </a:r>
            <a:br>
              <a:rPr lang="en-US" sz="3200"/>
            </a:br>
            <a:r>
              <a:rPr lang="en-US">
                <a:cs typeface="Times New Roman" panose="02020603050405020304" pitchFamily="18" charset="0"/>
              </a:rPr>
              <a:t> </a:t>
            </a:r>
            <a:endParaRPr lang="en-US"/>
          </a:p>
        </p:txBody>
      </p:sp>
      <p:sp>
        <p:nvSpPr>
          <p:cNvPr id="5" name="Slide Number Placeholder 4">
            <a:extLst>
              <a:ext uri="{FF2B5EF4-FFF2-40B4-BE49-F238E27FC236}">
                <a16:creationId xmlns:a16="http://schemas.microsoft.com/office/drawing/2014/main" id="{E0B7C898-B9BD-FBF6-A9F1-79AECAB80692}"/>
              </a:ext>
            </a:extLst>
          </p:cNvPr>
          <p:cNvSpPr>
            <a:spLocks noGrp="1"/>
          </p:cNvSpPr>
          <p:nvPr>
            <p:ph type="sldNum" sz="quarter" idx="12"/>
          </p:nvPr>
        </p:nvSpPr>
        <p:spPr/>
        <p:txBody>
          <a:bodyPr/>
          <a:lstStyle/>
          <a:p>
            <a:fld id="{8675C426-E9A5-8E4F-8C94-4504EDB1A991}" type="slidenum">
              <a:rPr lang="en-US" smtClean="0"/>
              <a:t>14</a:t>
            </a:fld>
            <a:endParaRPr lang="en-US"/>
          </a:p>
        </p:txBody>
      </p:sp>
      <p:pic>
        <p:nvPicPr>
          <p:cNvPr id="4" name="Picture 3" descr="A close-up of a graph&#10;&#10;Description automatically generated">
            <a:extLst>
              <a:ext uri="{FF2B5EF4-FFF2-40B4-BE49-F238E27FC236}">
                <a16:creationId xmlns:a16="http://schemas.microsoft.com/office/drawing/2014/main" id="{9C188B8F-1ACD-674B-DCE2-5F61E2D0E6C7}"/>
              </a:ext>
            </a:extLst>
          </p:cNvPr>
          <p:cNvPicPr>
            <a:picLocks noChangeAspect="1"/>
          </p:cNvPicPr>
          <p:nvPr/>
        </p:nvPicPr>
        <p:blipFill>
          <a:blip r:embed="rId3"/>
          <a:stretch>
            <a:fillRect/>
          </a:stretch>
        </p:blipFill>
        <p:spPr>
          <a:xfrm>
            <a:off x="2209800" y="2564483"/>
            <a:ext cx="7772400" cy="3284784"/>
          </a:xfrm>
          <a:prstGeom prst="rect">
            <a:avLst/>
          </a:prstGeom>
        </p:spPr>
      </p:pic>
      <p:sp>
        <p:nvSpPr>
          <p:cNvPr id="6" name="Rounded Rectangle 5">
            <a:extLst>
              <a:ext uri="{FF2B5EF4-FFF2-40B4-BE49-F238E27FC236}">
                <a16:creationId xmlns:a16="http://schemas.microsoft.com/office/drawing/2014/main" id="{72C4FC87-0784-8A66-22DD-D0A52167C58B}"/>
              </a:ext>
            </a:extLst>
          </p:cNvPr>
          <p:cNvSpPr/>
          <p:nvPr/>
        </p:nvSpPr>
        <p:spPr>
          <a:xfrm>
            <a:off x="41707" y="2438235"/>
            <a:ext cx="2111348" cy="5223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8376E62-C047-7472-EC47-8AA74166CDEE}"/>
              </a:ext>
            </a:extLst>
          </p:cNvPr>
          <p:cNvSpPr/>
          <p:nvPr/>
        </p:nvSpPr>
        <p:spPr>
          <a:xfrm>
            <a:off x="41706" y="4103113"/>
            <a:ext cx="2111348" cy="5223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CD49E8-628D-30F8-7ACD-6709BAC38BE9}"/>
              </a:ext>
            </a:extLst>
          </p:cNvPr>
          <p:cNvSpPr txBox="1"/>
          <p:nvPr/>
        </p:nvSpPr>
        <p:spPr>
          <a:xfrm>
            <a:off x="41706" y="2539078"/>
            <a:ext cx="2168094" cy="369332"/>
          </a:xfrm>
          <a:prstGeom prst="rect">
            <a:avLst/>
          </a:prstGeom>
          <a:noFill/>
        </p:spPr>
        <p:txBody>
          <a:bodyPr wrap="none" rtlCol="0">
            <a:spAutoFit/>
          </a:bodyPr>
          <a:lstStyle/>
          <a:p>
            <a:r>
              <a:rPr lang="en-US"/>
              <a:t>Mutation landscape</a:t>
            </a:r>
          </a:p>
        </p:txBody>
      </p:sp>
      <p:sp>
        <p:nvSpPr>
          <p:cNvPr id="8" name="TextBox 7">
            <a:extLst>
              <a:ext uri="{FF2B5EF4-FFF2-40B4-BE49-F238E27FC236}">
                <a16:creationId xmlns:a16="http://schemas.microsoft.com/office/drawing/2014/main" id="{3FF36649-5EF4-6F79-2859-9A3032F55576}"/>
              </a:ext>
            </a:extLst>
          </p:cNvPr>
          <p:cNvSpPr txBox="1"/>
          <p:nvPr/>
        </p:nvSpPr>
        <p:spPr>
          <a:xfrm>
            <a:off x="125832" y="4194172"/>
            <a:ext cx="1943096" cy="369332"/>
          </a:xfrm>
          <a:prstGeom prst="rect">
            <a:avLst/>
          </a:prstGeom>
          <a:noFill/>
        </p:spPr>
        <p:txBody>
          <a:bodyPr wrap="none" rtlCol="0">
            <a:spAutoFit/>
          </a:bodyPr>
          <a:lstStyle/>
          <a:p>
            <a:r>
              <a:rPr lang="en-US"/>
              <a:t>Frequency Trends</a:t>
            </a:r>
          </a:p>
        </p:txBody>
      </p:sp>
      <p:grpSp>
        <p:nvGrpSpPr>
          <p:cNvPr id="9" name="Group 8">
            <a:extLst>
              <a:ext uri="{FF2B5EF4-FFF2-40B4-BE49-F238E27FC236}">
                <a16:creationId xmlns:a16="http://schemas.microsoft.com/office/drawing/2014/main" id="{75528DBE-BBEC-D14D-9A71-02516D771350}"/>
              </a:ext>
            </a:extLst>
          </p:cNvPr>
          <p:cNvGrpSpPr/>
          <p:nvPr/>
        </p:nvGrpSpPr>
        <p:grpSpPr>
          <a:xfrm>
            <a:off x="6901355" y="5865065"/>
            <a:ext cx="5290645" cy="992935"/>
            <a:chOff x="6922374" y="5874029"/>
            <a:chExt cx="5290645" cy="992935"/>
          </a:xfrm>
        </p:grpSpPr>
        <p:sp>
          <p:nvSpPr>
            <p:cNvPr id="10" name="Rectangle 9">
              <a:extLst>
                <a:ext uri="{FF2B5EF4-FFF2-40B4-BE49-F238E27FC236}">
                  <a16:creationId xmlns:a16="http://schemas.microsoft.com/office/drawing/2014/main" id="{15E31837-073E-D4EC-3302-6E194EA8CEB2}"/>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F0F65E-D8DC-64D6-0B01-FF7E7DE32BB8}"/>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C3BF60-5AEC-76E7-A993-79AEA6F03672}"/>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81042A6-B460-B08C-6A80-05EABC400222}"/>
              </a:ext>
            </a:extLst>
          </p:cNvPr>
          <p:cNvGrpSpPr/>
          <p:nvPr/>
        </p:nvGrpSpPr>
        <p:grpSpPr>
          <a:xfrm rot="10800000">
            <a:off x="0" y="0"/>
            <a:ext cx="5290645" cy="992935"/>
            <a:chOff x="6922374" y="5874029"/>
            <a:chExt cx="5290645" cy="992935"/>
          </a:xfrm>
        </p:grpSpPr>
        <p:sp>
          <p:nvSpPr>
            <p:cNvPr id="14" name="Rectangle 13">
              <a:extLst>
                <a:ext uri="{FF2B5EF4-FFF2-40B4-BE49-F238E27FC236}">
                  <a16:creationId xmlns:a16="http://schemas.microsoft.com/office/drawing/2014/main" id="{EE69CF9E-7EA8-F06F-1F9B-483EE2D580B9}"/>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AD1E0E-945F-75C0-CF90-380492E6C293}"/>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90D29F-4D7C-FC70-3691-50A555CF5DBA}"/>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logo for a center for applied pathogens and epidemics&#10;&#10;Description automatically generated">
            <a:extLst>
              <a:ext uri="{FF2B5EF4-FFF2-40B4-BE49-F238E27FC236}">
                <a16:creationId xmlns:a16="http://schemas.microsoft.com/office/drawing/2014/main" id="{AC868F26-F6CD-68E6-6569-F3A73163E0B4}"/>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188260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069A-BC32-4E9E-5319-99EDD3945329}"/>
              </a:ext>
            </a:extLst>
          </p:cNvPr>
          <p:cNvSpPr>
            <a:spLocks noGrp="1"/>
          </p:cNvSpPr>
          <p:nvPr>
            <p:ph type="title"/>
          </p:nvPr>
        </p:nvSpPr>
        <p:spPr>
          <a:xfrm>
            <a:off x="839788" y="457200"/>
            <a:ext cx="10775038" cy="1600200"/>
          </a:xfrm>
        </p:spPr>
        <p:txBody>
          <a:bodyPr>
            <a:normAutofit/>
          </a:bodyPr>
          <a:lstStyle/>
          <a:p>
            <a:r>
              <a:rPr lang="en-US" err="1"/>
              <a:t>Nextstrain’s</a:t>
            </a:r>
            <a:r>
              <a:rPr lang="en-US">
                <a:cs typeface="Times New Roman" panose="02020603050405020304" pitchFamily="18" charset="0"/>
              </a:rPr>
              <a:t> character: </a:t>
            </a:r>
            <a:r>
              <a:rPr lang="en-US" sz="3200"/>
              <a:t>A model for public sharing of data</a:t>
            </a:r>
            <a:r>
              <a:rPr lang="en-US"/>
              <a:t> </a:t>
            </a:r>
            <a:br>
              <a:rPr lang="en-US" sz="3200"/>
            </a:br>
            <a:r>
              <a:rPr lang="en-US">
                <a:cs typeface="Times New Roman" panose="02020603050405020304" pitchFamily="18" charset="0"/>
              </a:rPr>
              <a:t> </a:t>
            </a:r>
            <a:endParaRPr lang="en-US"/>
          </a:p>
        </p:txBody>
      </p:sp>
      <p:sp>
        <p:nvSpPr>
          <p:cNvPr id="5" name="Slide Number Placeholder 4">
            <a:extLst>
              <a:ext uri="{FF2B5EF4-FFF2-40B4-BE49-F238E27FC236}">
                <a16:creationId xmlns:a16="http://schemas.microsoft.com/office/drawing/2014/main" id="{E0B7C898-B9BD-FBF6-A9F1-79AECAB80692}"/>
              </a:ext>
            </a:extLst>
          </p:cNvPr>
          <p:cNvSpPr>
            <a:spLocks noGrp="1"/>
          </p:cNvSpPr>
          <p:nvPr>
            <p:ph type="sldNum" sz="quarter" idx="12"/>
          </p:nvPr>
        </p:nvSpPr>
        <p:spPr/>
        <p:txBody>
          <a:bodyPr/>
          <a:lstStyle/>
          <a:p>
            <a:fld id="{8675C426-E9A5-8E4F-8C94-4504EDB1A991}" type="slidenum">
              <a:rPr lang="en-US" smtClean="0"/>
              <a:t>15</a:t>
            </a:fld>
            <a:endParaRPr lang="en-US"/>
          </a:p>
        </p:txBody>
      </p:sp>
      <p:pic>
        <p:nvPicPr>
          <p:cNvPr id="6" name="Picture 5" descr="A screenshot of a computer&#10;&#10;Description automatically generated">
            <a:extLst>
              <a:ext uri="{FF2B5EF4-FFF2-40B4-BE49-F238E27FC236}">
                <a16:creationId xmlns:a16="http://schemas.microsoft.com/office/drawing/2014/main" id="{A1AEA4B9-45AE-92B3-7E49-E768E97C9270}"/>
              </a:ext>
            </a:extLst>
          </p:cNvPr>
          <p:cNvPicPr>
            <a:picLocks noChangeAspect="1"/>
          </p:cNvPicPr>
          <p:nvPr/>
        </p:nvPicPr>
        <p:blipFill>
          <a:blip r:embed="rId3"/>
          <a:stretch>
            <a:fillRect/>
          </a:stretch>
        </p:blipFill>
        <p:spPr>
          <a:xfrm>
            <a:off x="2341107" y="2540784"/>
            <a:ext cx="7772400" cy="2259817"/>
          </a:xfrm>
          <a:prstGeom prst="rect">
            <a:avLst/>
          </a:prstGeom>
        </p:spPr>
      </p:pic>
      <p:sp>
        <p:nvSpPr>
          <p:cNvPr id="7" name="Rounded Rectangle 6">
            <a:extLst>
              <a:ext uri="{FF2B5EF4-FFF2-40B4-BE49-F238E27FC236}">
                <a16:creationId xmlns:a16="http://schemas.microsoft.com/office/drawing/2014/main" id="{1E993A12-8A2C-9737-033A-2E94272D71EA}"/>
              </a:ext>
            </a:extLst>
          </p:cNvPr>
          <p:cNvSpPr/>
          <p:nvPr/>
        </p:nvSpPr>
        <p:spPr>
          <a:xfrm>
            <a:off x="2548648" y="3566930"/>
            <a:ext cx="6718570" cy="20752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722008-E3BE-5EB2-4ABF-AF333240A6FB}"/>
              </a:ext>
            </a:extLst>
          </p:cNvPr>
          <p:cNvGrpSpPr/>
          <p:nvPr/>
        </p:nvGrpSpPr>
        <p:grpSpPr>
          <a:xfrm>
            <a:off x="6901355" y="5865065"/>
            <a:ext cx="5290645" cy="992935"/>
            <a:chOff x="6922374" y="5874029"/>
            <a:chExt cx="5290645" cy="992935"/>
          </a:xfrm>
        </p:grpSpPr>
        <p:sp>
          <p:nvSpPr>
            <p:cNvPr id="4" name="Rectangle 3">
              <a:extLst>
                <a:ext uri="{FF2B5EF4-FFF2-40B4-BE49-F238E27FC236}">
                  <a16:creationId xmlns:a16="http://schemas.microsoft.com/office/drawing/2014/main" id="{528E68D4-0541-2EE1-CF4B-CECA7BD19E6B}"/>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D95077-53CB-5905-1FEF-D7C38A6E7AEE}"/>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18631C-E079-718F-D80D-06DC7F280D4F}"/>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944FFFD-A9F4-8FF6-F5DF-43D8118EDFF8}"/>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D5BB0FCC-BD96-71E8-CA21-5DA197B4CF7D}"/>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868AED-8226-97D2-86AE-10848CB4B345}"/>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D25282-8006-58CE-A658-233ACBE391F9}"/>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logo for a center for applied pathogens and epidemics&#10;&#10;Description automatically generated">
            <a:extLst>
              <a:ext uri="{FF2B5EF4-FFF2-40B4-BE49-F238E27FC236}">
                <a16:creationId xmlns:a16="http://schemas.microsoft.com/office/drawing/2014/main" id="{19E3549C-1114-2E09-AD1F-5F3F8F972653}"/>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42608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069A-BC32-4E9E-5319-99EDD3945329}"/>
              </a:ext>
            </a:extLst>
          </p:cNvPr>
          <p:cNvSpPr>
            <a:spLocks noGrp="1"/>
          </p:cNvSpPr>
          <p:nvPr>
            <p:ph type="title"/>
          </p:nvPr>
        </p:nvSpPr>
        <p:spPr>
          <a:xfrm>
            <a:off x="839788" y="457200"/>
            <a:ext cx="10775038" cy="1600200"/>
          </a:xfrm>
        </p:spPr>
        <p:txBody>
          <a:bodyPr>
            <a:normAutofit/>
          </a:bodyPr>
          <a:lstStyle/>
          <a:p>
            <a:r>
              <a:rPr lang="en-US" err="1"/>
              <a:t>Nextstrain’s</a:t>
            </a:r>
            <a:r>
              <a:rPr lang="en-US">
                <a:cs typeface="Times New Roman" panose="02020603050405020304" pitchFamily="18" charset="0"/>
              </a:rPr>
              <a:t> Components:</a:t>
            </a:r>
            <a:br>
              <a:rPr lang="en-US" sz="3200"/>
            </a:br>
            <a:r>
              <a:rPr lang="en-US">
                <a:cs typeface="Times New Roman" panose="02020603050405020304" pitchFamily="18" charset="0"/>
              </a:rPr>
              <a:t> </a:t>
            </a:r>
            <a:endParaRPr lang="en-US"/>
          </a:p>
        </p:txBody>
      </p:sp>
      <p:sp>
        <p:nvSpPr>
          <p:cNvPr id="5" name="Slide Number Placeholder 4">
            <a:extLst>
              <a:ext uri="{FF2B5EF4-FFF2-40B4-BE49-F238E27FC236}">
                <a16:creationId xmlns:a16="http://schemas.microsoft.com/office/drawing/2014/main" id="{E0B7C898-B9BD-FBF6-A9F1-79AECAB80692}"/>
              </a:ext>
            </a:extLst>
          </p:cNvPr>
          <p:cNvSpPr>
            <a:spLocks noGrp="1"/>
          </p:cNvSpPr>
          <p:nvPr>
            <p:ph type="sldNum" sz="quarter" idx="12"/>
          </p:nvPr>
        </p:nvSpPr>
        <p:spPr/>
        <p:txBody>
          <a:bodyPr/>
          <a:lstStyle/>
          <a:p>
            <a:fld id="{8675C426-E9A5-8E4F-8C94-4504EDB1A991}" type="slidenum">
              <a:rPr lang="en-US" smtClean="0"/>
              <a:t>16</a:t>
            </a:fld>
            <a:endParaRPr lang="en-US"/>
          </a:p>
        </p:txBody>
      </p:sp>
      <p:pic>
        <p:nvPicPr>
          <p:cNvPr id="4" name="Picture 3" descr="A diagram of a diagram&#10;&#10;Description automatically generated with medium confidence">
            <a:extLst>
              <a:ext uri="{FF2B5EF4-FFF2-40B4-BE49-F238E27FC236}">
                <a16:creationId xmlns:a16="http://schemas.microsoft.com/office/drawing/2014/main" id="{EA9A02CB-D42F-4D65-64D2-15165410CE4A}"/>
              </a:ext>
            </a:extLst>
          </p:cNvPr>
          <p:cNvPicPr>
            <a:picLocks noChangeAspect="1"/>
          </p:cNvPicPr>
          <p:nvPr/>
        </p:nvPicPr>
        <p:blipFill>
          <a:blip r:embed="rId3"/>
          <a:stretch>
            <a:fillRect/>
          </a:stretch>
        </p:blipFill>
        <p:spPr>
          <a:xfrm>
            <a:off x="2209800" y="1790386"/>
            <a:ext cx="7772400" cy="1277557"/>
          </a:xfrm>
          <a:prstGeom prst="rect">
            <a:avLst/>
          </a:prstGeom>
        </p:spPr>
      </p:pic>
      <p:pic>
        <p:nvPicPr>
          <p:cNvPr id="9" name="Picture 8" descr="A diagram of a tree&#10;&#10;Description automatically generated">
            <a:extLst>
              <a:ext uri="{FF2B5EF4-FFF2-40B4-BE49-F238E27FC236}">
                <a16:creationId xmlns:a16="http://schemas.microsoft.com/office/drawing/2014/main" id="{798DB5F7-8A77-5DCB-A7C0-CE442C1A0FE4}"/>
              </a:ext>
            </a:extLst>
          </p:cNvPr>
          <p:cNvPicPr>
            <a:picLocks noChangeAspect="1"/>
          </p:cNvPicPr>
          <p:nvPr/>
        </p:nvPicPr>
        <p:blipFill>
          <a:blip r:embed="rId4"/>
          <a:stretch>
            <a:fillRect/>
          </a:stretch>
        </p:blipFill>
        <p:spPr>
          <a:xfrm>
            <a:off x="0" y="4081889"/>
            <a:ext cx="6450688" cy="1190563"/>
          </a:xfrm>
          <a:prstGeom prst="rect">
            <a:avLst/>
          </a:prstGeom>
        </p:spPr>
      </p:pic>
      <p:pic>
        <p:nvPicPr>
          <p:cNvPr id="11" name="Picture 10" descr="A diagram of a data processing process&#10;&#10;Description automatically generated">
            <a:extLst>
              <a:ext uri="{FF2B5EF4-FFF2-40B4-BE49-F238E27FC236}">
                <a16:creationId xmlns:a16="http://schemas.microsoft.com/office/drawing/2014/main" id="{0347FC4D-A9D6-0BE0-99C2-2693138B8FB8}"/>
              </a:ext>
            </a:extLst>
          </p:cNvPr>
          <p:cNvPicPr>
            <a:picLocks noChangeAspect="1"/>
          </p:cNvPicPr>
          <p:nvPr/>
        </p:nvPicPr>
        <p:blipFill>
          <a:blip r:embed="rId5"/>
          <a:stretch>
            <a:fillRect/>
          </a:stretch>
        </p:blipFill>
        <p:spPr>
          <a:xfrm>
            <a:off x="6484835" y="3993267"/>
            <a:ext cx="5248794" cy="1906304"/>
          </a:xfrm>
          <a:prstGeom prst="rect">
            <a:avLst/>
          </a:prstGeom>
        </p:spPr>
      </p:pic>
      <p:grpSp>
        <p:nvGrpSpPr>
          <p:cNvPr id="3" name="Group 2">
            <a:extLst>
              <a:ext uri="{FF2B5EF4-FFF2-40B4-BE49-F238E27FC236}">
                <a16:creationId xmlns:a16="http://schemas.microsoft.com/office/drawing/2014/main" id="{AC50E93E-2E42-3842-C27E-FE59DE6C5A72}"/>
              </a:ext>
            </a:extLst>
          </p:cNvPr>
          <p:cNvGrpSpPr/>
          <p:nvPr/>
        </p:nvGrpSpPr>
        <p:grpSpPr>
          <a:xfrm>
            <a:off x="6901355" y="5865065"/>
            <a:ext cx="5290645" cy="992935"/>
            <a:chOff x="6922374" y="5874029"/>
            <a:chExt cx="5290645" cy="992935"/>
          </a:xfrm>
        </p:grpSpPr>
        <p:sp>
          <p:nvSpPr>
            <p:cNvPr id="6" name="Rectangle 5">
              <a:extLst>
                <a:ext uri="{FF2B5EF4-FFF2-40B4-BE49-F238E27FC236}">
                  <a16:creationId xmlns:a16="http://schemas.microsoft.com/office/drawing/2014/main" id="{4F4F9F64-BE05-12A7-7A89-55EA828C654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FC501A-4D23-E83B-2B25-787089C436BA}"/>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982F95-A0DC-107E-8DF3-1E9921F2B7F1}"/>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38D6FED-C049-8535-6605-C06F64688050}"/>
              </a:ext>
            </a:extLst>
          </p:cNvPr>
          <p:cNvGrpSpPr/>
          <p:nvPr/>
        </p:nvGrpSpPr>
        <p:grpSpPr>
          <a:xfrm rot="10800000">
            <a:off x="0" y="0"/>
            <a:ext cx="5290645" cy="992935"/>
            <a:chOff x="6922374" y="5874029"/>
            <a:chExt cx="5290645" cy="992935"/>
          </a:xfrm>
        </p:grpSpPr>
        <p:sp>
          <p:nvSpPr>
            <p:cNvPr id="12" name="Rectangle 11">
              <a:extLst>
                <a:ext uri="{FF2B5EF4-FFF2-40B4-BE49-F238E27FC236}">
                  <a16:creationId xmlns:a16="http://schemas.microsoft.com/office/drawing/2014/main" id="{3CEE60BA-4A0F-F6E5-9929-092AF0A03112}"/>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569D0A-D665-3B4F-F770-EE98513A5545}"/>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105D11-054E-61DE-E2EE-B63000B96BC6}"/>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logo for a center for applied pathogens and epidemics&#10;&#10;Description automatically generated">
            <a:extLst>
              <a:ext uri="{FF2B5EF4-FFF2-40B4-BE49-F238E27FC236}">
                <a16:creationId xmlns:a16="http://schemas.microsoft.com/office/drawing/2014/main" id="{1244B2AC-B539-7BB7-9F67-C00FB27AE920}"/>
              </a:ext>
            </a:extLst>
          </p:cNvPr>
          <p:cNvPicPr/>
          <p:nvPr/>
        </p:nvPicPr>
        <p:blipFill rotWithShape="1">
          <a:blip r:embed="rId6">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21715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9098" y="1106034"/>
            <a:ext cx="5019074" cy="3204134"/>
          </a:xfrm>
        </p:spPr>
        <p:txBody>
          <a:bodyPr anchor="b">
            <a:normAutofit/>
          </a:bodyPr>
          <a:lstStyle/>
          <a:p>
            <a:pPr algn="l"/>
            <a:r>
              <a:rPr lang="en-US" sz="3000"/>
              <a:t>Nextstrain Narratives Tutorial</a:t>
            </a:r>
          </a:p>
        </p:txBody>
      </p:sp>
      <p:sp>
        <p:nvSpPr>
          <p:cNvPr id="3" name="Subtitle 2"/>
          <p:cNvSpPr>
            <a:spLocks noGrp="1"/>
          </p:cNvSpPr>
          <p:nvPr>
            <p:ph type="subTitle" idx="1"/>
          </p:nvPr>
        </p:nvSpPr>
        <p:spPr>
          <a:xfrm>
            <a:off x="494124" y="4872922"/>
            <a:ext cx="5013698" cy="1208141"/>
          </a:xfrm>
        </p:spPr>
        <p:txBody>
          <a:bodyPr vert="horz" lIns="91440" tIns="45720" rIns="91440" bIns="45720" rtlCol="0">
            <a:normAutofit/>
          </a:bodyPr>
          <a:lstStyle/>
          <a:p>
            <a:pPr algn="l"/>
            <a:r>
              <a:rPr lang="en-US" sz="2800"/>
              <a:t>Tanin Rajamand</a:t>
            </a:r>
          </a:p>
        </p:txBody>
      </p:sp>
      <p:pic>
        <p:nvPicPr>
          <p:cNvPr id="6" name="Picture 5" descr="A logo with text overlay&#10;&#10;Description automatically generated">
            <a:extLst>
              <a:ext uri="{FF2B5EF4-FFF2-40B4-BE49-F238E27FC236}">
                <a16:creationId xmlns:a16="http://schemas.microsoft.com/office/drawing/2014/main" id="{0A4C3D31-D135-EDBE-62CB-5E905AF63840}"/>
              </a:ext>
            </a:extLst>
          </p:cNvPr>
          <p:cNvPicPr>
            <a:picLocks noChangeAspect="1"/>
          </p:cNvPicPr>
          <p:nvPr/>
        </p:nvPicPr>
        <p:blipFill>
          <a:blip r:embed="rId2"/>
          <a:stretch>
            <a:fillRect/>
          </a:stretch>
        </p:blipFill>
        <p:spPr>
          <a:xfrm>
            <a:off x="7025054" y="502418"/>
            <a:ext cx="4669277" cy="2743200"/>
          </a:xfrm>
          <a:prstGeom prst="rect">
            <a:avLst/>
          </a:prstGeom>
        </p:spPr>
      </p:pic>
      <p:pic>
        <p:nvPicPr>
          <p:cNvPr id="7" name="Picture 6" descr="Logos - University of Georgia Brand Style Guide">
            <a:extLst>
              <a:ext uri="{FF2B5EF4-FFF2-40B4-BE49-F238E27FC236}">
                <a16:creationId xmlns:a16="http://schemas.microsoft.com/office/drawing/2014/main" id="{855D0C4B-BEB2-10D0-4BC8-F8FC24EA69B4}"/>
              </a:ext>
            </a:extLst>
          </p:cNvPr>
          <p:cNvPicPr>
            <a:picLocks noChangeAspect="1"/>
          </p:cNvPicPr>
          <p:nvPr/>
        </p:nvPicPr>
        <p:blipFill>
          <a:blip r:embed="rId3"/>
          <a:stretch>
            <a:fillRect/>
          </a:stretch>
        </p:blipFill>
        <p:spPr>
          <a:xfrm>
            <a:off x="6994071" y="3444005"/>
            <a:ext cx="4708833" cy="2036570"/>
          </a:xfrm>
          <a:prstGeom prst="rect">
            <a:avLst/>
          </a:prstGeom>
        </p:spPr>
      </p:pic>
      <p:grpSp>
        <p:nvGrpSpPr>
          <p:cNvPr id="10" name="Group 9">
            <a:extLst>
              <a:ext uri="{FF2B5EF4-FFF2-40B4-BE49-F238E27FC236}">
                <a16:creationId xmlns:a16="http://schemas.microsoft.com/office/drawing/2014/main" id="{7D4B8A1B-BD69-FFEA-8EA0-7040EFAA2D08}"/>
              </a:ext>
            </a:extLst>
          </p:cNvPr>
          <p:cNvGrpSpPr/>
          <p:nvPr/>
        </p:nvGrpSpPr>
        <p:grpSpPr>
          <a:xfrm rot="10800000">
            <a:off x="0" y="0"/>
            <a:ext cx="5290645" cy="992935"/>
            <a:chOff x="6922374" y="5874029"/>
            <a:chExt cx="5290645" cy="992935"/>
          </a:xfrm>
        </p:grpSpPr>
        <p:sp>
          <p:nvSpPr>
            <p:cNvPr id="5" name="Rectangle 4">
              <a:extLst>
                <a:ext uri="{FF2B5EF4-FFF2-40B4-BE49-F238E27FC236}">
                  <a16:creationId xmlns:a16="http://schemas.microsoft.com/office/drawing/2014/main" id="{68866CAD-3584-1A31-F50D-39B9495D736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DD0295-9CB2-D9D4-8109-49CBDEB64901}"/>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5DA3E6-7F13-B168-B6AF-93949A856383}"/>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logo for a center for applied pathogens and epidemics&#10;&#10;Description automatically generated">
            <a:extLst>
              <a:ext uri="{FF2B5EF4-FFF2-40B4-BE49-F238E27FC236}">
                <a16:creationId xmlns:a16="http://schemas.microsoft.com/office/drawing/2014/main" id="{6A74AE3F-BD01-FC36-AACE-006603CBE95F}"/>
              </a:ext>
            </a:extLst>
          </p:cNvPr>
          <p:cNvPicPr/>
          <p:nvPr/>
        </p:nvPicPr>
        <p:blipFill rotWithShape="1">
          <a:blip r:embed="rId4">
            <a:alphaModFix/>
          </a:blip>
          <a:srcRect l="4418" t="6223" r="4239"/>
          <a:stretch/>
        </p:blipFill>
        <p:spPr>
          <a:xfrm>
            <a:off x="261017" y="187731"/>
            <a:ext cx="1259025" cy="811415"/>
          </a:xfrm>
          <a:prstGeom prst="rect">
            <a:avLst/>
          </a:prstGeom>
        </p:spPr>
      </p:pic>
      <p:sp>
        <p:nvSpPr>
          <p:cNvPr id="14" name="Slide Number Placeholder 3">
            <a:extLst>
              <a:ext uri="{FF2B5EF4-FFF2-40B4-BE49-F238E27FC236}">
                <a16:creationId xmlns:a16="http://schemas.microsoft.com/office/drawing/2014/main" id="{2257CDEA-E880-A9E4-BA16-123CCAE94D7E}"/>
              </a:ext>
            </a:extLst>
          </p:cNvPr>
          <p:cNvSpPr>
            <a:spLocks noGrp="1"/>
          </p:cNvSpPr>
          <p:nvPr>
            <p:ph type="sldNum" sz="quarter" idx="12"/>
          </p:nvPr>
        </p:nvSpPr>
        <p:spPr>
          <a:xfrm>
            <a:off x="8610600" y="6356350"/>
            <a:ext cx="2743200" cy="365125"/>
          </a:xfrm>
        </p:spPr>
        <p:txBody>
          <a:bodyPr/>
          <a:lstStyle/>
          <a:p>
            <a:fld id="{8675C426-E9A5-8E4F-8C94-4504EDB1A991}" type="slidenum">
              <a:rPr lang="en-US" smtClean="0"/>
              <a:t>17</a:t>
            </a:fld>
            <a:endParaRPr lang="en-US"/>
          </a:p>
        </p:txBody>
      </p:sp>
      <p:grpSp>
        <p:nvGrpSpPr>
          <p:cNvPr id="19" name="Group 18">
            <a:extLst>
              <a:ext uri="{FF2B5EF4-FFF2-40B4-BE49-F238E27FC236}">
                <a16:creationId xmlns:a16="http://schemas.microsoft.com/office/drawing/2014/main" id="{E424C7BD-14C0-181C-48C5-67637F900EAA}"/>
              </a:ext>
            </a:extLst>
          </p:cNvPr>
          <p:cNvGrpSpPr/>
          <p:nvPr/>
        </p:nvGrpSpPr>
        <p:grpSpPr>
          <a:xfrm>
            <a:off x="6901355" y="5865065"/>
            <a:ext cx="5290645" cy="992935"/>
            <a:chOff x="6922374" y="5874029"/>
            <a:chExt cx="5290645" cy="992935"/>
          </a:xfrm>
        </p:grpSpPr>
        <p:sp>
          <p:nvSpPr>
            <p:cNvPr id="16" name="Rectangle 15">
              <a:extLst>
                <a:ext uri="{FF2B5EF4-FFF2-40B4-BE49-F238E27FC236}">
                  <a16:creationId xmlns:a16="http://schemas.microsoft.com/office/drawing/2014/main" id="{2ACA9088-E4FA-BF6C-B8C3-B5A0303F9742}"/>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5421908-09C4-2CA9-A7C9-5678D06DC5B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1B2157-45D0-56E9-53FD-D327E2E6BE61}"/>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01F0-FA80-2063-E929-35CFDAD80CAD}"/>
              </a:ext>
            </a:extLst>
          </p:cNvPr>
          <p:cNvSpPr>
            <a:spLocks noGrp="1"/>
          </p:cNvSpPr>
          <p:nvPr>
            <p:ph type="ctrTitle"/>
          </p:nvPr>
        </p:nvSpPr>
        <p:spPr>
          <a:xfrm>
            <a:off x="643468" y="643467"/>
            <a:ext cx="5281941" cy="5228496"/>
          </a:xfrm>
        </p:spPr>
        <p:txBody>
          <a:bodyPr>
            <a:normAutofit/>
          </a:bodyPr>
          <a:lstStyle/>
          <a:p>
            <a:pPr marL="342900" indent="-342900" algn="l">
              <a:spcBef>
                <a:spcPts val="1000"/>
              </a:spcBef>
              <a:buFont typeface="Arial"/>
              <a:buChar char="•"/>
            </a:pPr>
            <a:r>
              <a:rPr lang="en-US" sz="2000">
                <a:solidFill>
                  <a:srgbClr val="595959"/>
                </a:solidFill>
                <a:latin typeface="Arial"/>
                <a:ea typeface="+mj-lt"/>
                <a:cs typeface="Arial"/>
              </a:rPr>
              <a:t>Advanced data visualization platform </a:t>
            </a:r>
            <a:br>
              <a:rPr lang="en-US" sz="2000">
                <a:solidFill>
                  <a:srgbClr val="595959"/>
                </a:solidFill>
                <a:latin typeface="Arial"/>
                <a:ea typeface="+mj-lt"/>
                <a:cs typeface="Arial"/>
              </a:rPr>
            </a:br>
            <a:r>
              <a:rPr lang="en-US" sz="2000">
                <a:solidFill>
                  <a:srgbClr val="595959"/>
                </a:solidFill>
                <a:latin typeface="Arial"/>
                <a:ea typeface="+mj-lt"/>
                <a:cs typeface="Arial"/>
              </a:rPr>
              <a:t>2 Panels: </a:t>
            </a:r>
          </a:p>
          <a:p>
            <a:pPr marL="342900" indent="-342900" algn="l">
              <a:spcBef>
                <a:spcPts val="1000"/>
              </a:spcBef>
              <a:buFont typeface="Arial"/>
              <a:buChar char="•"/>
            </a:pPr>
            <a:r>
              <a:rPr lang="en-US" sz="2000">
                <a:solidFill>
                  <a:srgbClr val="595959"/>
                </a:solidFill>
                <a:latin typeface="Arial"/>
                <a:ea typeface="+mj-lt"/>
                <a:cs typeface="Arial"/>
              </a:rPr>
              <a:t>One the Right: Displays dynamic </a:t>
            </a:r>
            <a:r>
              <a:rPr lang="en-US" sz="2000" err="1">
                <a:solidFill>
                  <a:srgbClr val="595959"/>
                </a:solidFill>
                <a:latin typeface="Arial"/>
                <a:ea typeface="+mj-lt"/>
                <a:cs typeface="Arial"/>
              </a:rPr>
              <a:t>Nextstrain</a:t>
            </a:r>
            <a:r>
              <a:rPr lang="en-US" sz="2000">
                <a:solidFill>
                  <a:srgbClr val="595959"/>
                </a:solidFill>
                <a:latin typeface="Arial"/>
                <a:ea typeface="+mj-lt"/>
                <a:cs typeface="Arial"/>
              </a:rPr>
              <a:t> views or static content </a:t>
            </a:r>
            <a:endParaRPr lang="en-US">
              <a:latin typeface="Arial"/>
              <a:cs typeface="Arial"/>
            </a:endParaRPr>
          </a:p>
          <a:p>
            <a:pPr marL="342900" indent="-342900" algn="l">
              <a:spcBef>
                <a:spcPts val="1000"/>
              </a:spcBef>
              <a:buFont typeface="Arial"/>
              <a:buChar char="•"/>
            </a:pPr>
            <a:r>
              <a:rPr lang="en-US" sz="2000">
                <a:solidFill>
                  <a:srgbClr val="595959"/>
                </a:solidFill>
                <a:latin typeface="Arial"/>
                <a:ea typeface="+mj-lt"/>
                <a:cs typeface="Arial"/>
              </a:rPr>
              <a:t>One the Left: Provides information about how to interpret phylogenetic trees </a:t>
            </a:r>
            <a:endParaRPr lang="en-US">
              <a:latin typeface="Arial"/>
              <a:cs typeface="Arial"/>
            </a:endParaRPr>
          </a:p>
          <a:p>
            <a:pPr marL="342900" indent="-342900" algn="l">
              <a:spcBef>
                <a:spcPts val="1000"/>
              </a:spcBef>
              <a:buFont typeface="Arial"/>
              <a:buChar char="•"/>
            </a:pPr>
            <a:r>
              <a:rPr lang="en-US" sz="2000">
                <a:solidFill>
                  <a:srgbClr val="595959"/>
                </a:solidFill>
                <a:latin typeface="Arial"/>
                <a:ea typeface="+mj-lt"/>
                <a:cs typeface="Arial"/>
              </a:rPr>
              <a:t>A single Markdown file </a:t>
            </a:r>
            <a:endParaRPr lang="en-US">
              <a:latin typeface="Arial"/>
              <a:cs typeface="Arial"/>
            </a:endParaRPr>
          </a:p>
          <a:p>
            <a:pPr marL="342900" indent="-342900" algn="l">
              <a:spcBef>
                <a:spcPts val="1000"/>
              </a:spcBef>
              <a:buFont typeface="Arial"/>
              <a:buChar char="•"/>
            </a:pPr>
            <a:endParaRPr lang="en-US" sz="2000">
              <a:solidFill>
                <a:srgbClr val="595959"/>
              </a:solidFill>
              <a:latin typeface="Arial"/>
              <a:cs typeface="Arial"/>
            </a:endParaRPr>
          </a:p>
        </p:txBody>
      </p:sp>
      <p:pic>
        <p:nvPicPr>
          <p:cNvPr id="4" name="Picture 3" descr="Signin">
            <a:extLst>
              <a:ext uri="{FF2B5EF4-FFF2-40B4-BE49-F238E27FC236}">
                <a16:creationId xmlns:a16="http://schemas.microsoft.com/office/drawing/2014/main" id="{E15F582A-7287-E387-5C9D-6215FEED06D7}"/>
              </a:ext>
            </a:extLst>
          </p:cNvPr>
          <p:cNvPicPr>
            <a:picLocks noChangeAspect="1"/>
          </p:cNvPicPr>
          <p:nvPr/>
        </p:nvPicPr>
        <p:blipFill>
          <a:blip r:embed="rId3"/>
          <a:stretch>
            <a:fillRect/>
          </a:stretch>
        </p:blipFill>
        <p:spPr>
          <a:xfrm>
            <a:off x="6606253" y="2798860"/>
            <a:ext cx="4942280" cy="1260280"/>
          </a:xfrm>
          <a:prstGeom prst="rect">
            <a:avLst/>
          </a:prstGeom>
        </p:spPr>
      </p:pic>
      <p:grpSp>
        <p:nvGrpSpPr>
          <p:cNvPr id="8" name="Group 7">
            <a:extLst>
              <a:ext uri="{FF2B5EF4-FFF2-40B4-BE49-F238E27FC236}">
                <a16:creationId xmlns:a16="http://schemas.microsoft.com/office/drawing/2014/main" id="{9314EF80-0CCE-C387-6CF9-77E7F94BBFF5}"/>
              </a:ext>
            </a:extLst>
          </p:cNvPr>
          <p:cNvGrpSpPr/>
          <p:nvPr/>
        </p:nvGrpSpPr>
        <p:grpSpPr>
          <a:xfrm rot="10800000">
            <a:off x="0" y="0"/>
            <a:ext cx="5290645" cy="992935"/>
            <a:chOff x="6922374" y="5874029"/>
            <a:chExt cx="5290645" cy="992935"/>
          </a:xfrm>
        </p:grpSpPr>
        <p:sp>
          <p:nvSpPr>
            <p:cNvPr id="5" name="Rectangle 4">
              <a:extLst>
                <a:ext uri="{FF2B5EF4-FFF2-40B4-BE49-F238E27FC236}">
                  <a16:creationId xmlns:a16="http://schemas.microsoft.com/office/drawing/2014/main" id="{403E371A-E004-7DCC-590A-92F8886C3FC2}"/>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A80E2B-6E3F-B8B0-F927-00EB197978F7}"/>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51F868-DF15-6C38-E811-88297B69DCAB}"/>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833BC3-A33D-EDF2-F03E-99F5510FA7BE}"/>
              </a:ext>
            </a:extLst>
          </p:cNvPr>
          <p:cNvGrpSpPr/>
          <p:nvPr/>
        </p:nvGrpSpPr>
        <p:grpSpPr>
          <a:xfrm>
            <a:off x="6901355" y="5865065"/>
            <a:ext cx="5290645" cy="992935"/>
            <a:chOff x="6922374" y="5874029"/>
            <a:chExt cx="5290645" cy="992935"/>
          </a:xfrm>
        </p:grpSpPr>
        <p:sp>
          <p:nvSpPr>
            <p:cNvPr id="10" name="Rectangle 9">
              <a:extLst>
                <a:ext uri="{FF2B5EF4-FFF2-40B4-BE49-F238E27FC236}">
                  <a16:creationId xmlns:a16="http://schemas.microsoft.com/office/drawing/2014/main" id="{78B90840-5CDB-2699-4E8F-2D2F76C5AB0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B7DF0F-B7FC-4D50-9537-4FD3E1159870}"/>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3DAF24-50D4-85B5-6787-998537B46E74}"/>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BFA74198-D546-885B-5B2A-4A000CC82FAB}"/>
              </a:ext>
            </a:extLst>
          </p:cNvPr>
          <p:cNvSpPr txBox="1"/>
          <p:nvPr/>
        </p:nvSpPr>
        <p:spPr>
          <a:xfrm>
            <a:off x="4892488" y="309284"/>
            <a:ext cx="75393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https://nextstrain.org/community/narratives/taneenak/zika/6202024</a:t>
            </a:r>
          </a:p>
        </p:txBody>
      </p:sp>
    </p:spTree>
    <p:extLst>
      <p:ext uri="{BB962C8B-B14F-4D97-AF65-F5344CB8AC3E}">
        <p14:creationId xmlns:p14="http://schemas.microsoft.com/office/powerpoint/2010/main" val="378444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AC46-7022-39ED-EC59-0B69F83A38D7}"/>
              </a:ext>
            </a:extLst>
          </p:cNvPr>
          <p:cNvSpPr>
            <a:spLocks noGrp="1"/>
          </p:cNvSpPr>
          <p:nvPr>
            <p:ph type="title"/>
          </p:nvPr>
        </p:nvSpPr>
        <p:spPr>
          <a:xfrm>
            <a:off x="1616054" y="711561"/>
            <a:ext cx="8959893" cy="1004836"/>
          </a:xfrm>
        </p:spPr>
        <p:txBody>
          <a:bodyPr anchor="ctr">
            <a:normAutofit/>
          </a:bodyPr>
          <a:lstStyle/>
          <a:p>
            <a:pPr algn="ctr"/>
            <a:r>
              <a:rPr lang="en-US" sz="3200">
                <a:solidFill>
                  <a:srgbClr val="595959"/>
                </a:solidFill>
              </a:rPr>
              <a:t>Markdown File </a:t>
            </a:r>
          </a:p>
        </p:txBody>
      </p:sp>
      <p:sp>
        <p:nvSpPr>
          <p:cNvPr id="3" name="Content Placeholder 2">
            <a:extLst>
              <a:ext uri="{FF2B5EF4-FFF2-40B4-BE49-F238E27FC236}">
                <a16:creationId xmlns:a16="http://schemas.microsoft.com/office/drawing/2014/main" id="{DCC5E85F-E9EF-A798-0E48-858D33F8637D}"/>
              </a:ext>
            </a:extLst>
          </p:cNvPr>
          <p:cNvSpPr>
            <a:spLocks noGrp="1"/>
          </p:cNvSpPr>
          <p:nvPr>
            <p:ph idx="1"/>
          </p:nvPr>
        </p:nvSpPr>
        <p:spPr>
          <a:xfrm>
            <a:off x="831642" y="1535674"/>
            <a:ext cx="10528715" cy="2828543"/>
          </a:xfrm>
        </p:spPr>
        <p:txBody>
          <a:bodyPr vert="horz" lIns="91440" tIns="45720" rIns="91440" bIns="45720" rtlCol="0" anchor="t">
            <a:normAutofit/>
          </a:bodyPr>
          <a:lstStyle/>
          <a:p>
            <a:pPr>
              <a:buNone/>
            </a:pPr>
            <a:r>
              <a:rPr lang="en-US" sz="1900">
                <a:solidFill>
                  <a:schemeClr val="tx1">
                    <a:lumMod val="65000"/>
                    <a:lumOff val="35000"/>
                  </a:schemeClr>
                </a:solidFill>
                <a:ea typeface="+mn-lt"/>
                <a:cs typeface="+mn-lt"/>
              </a:rPr>
              <a:t>Markdown is a simple formatting language that lets you write text documents with basic styling. </a:t>
            </a:r>
            <a:endParaRPr lang="en-US" sz="1900">
              <a:solidFill>
                <a:schemeClr val="tx1">
                  <a:lumMod val="65000"/>
                  <a:lumOff val="35000"/>
                </a:schemeClr>
              </a:solidFill>
            </a:endParaRPr>
          </a:p>
          <a:p>
            <a:pPr>
              <a:buNone/>
            </a:pPr>
            <a:r>
              <a:rPr lang="en-US" sz="1900">
                <a:solidFill>
                  <a:schemeClr val="tx1">
                    <a:lumMod val="65000"/>
                    <a:lumOff val="35000"/>
                  </a:schemeClr>
                </a:solidFill>
                <a:ea typeface="+mn-lt"/>
                <a:cs typeface="+mn-lt"/>
              </a:rPr>
              <a:t>The narratives has to sections: the title section and the slide section. </a:t>
            </a:r>
          </a:p>
          <a:p>
            <a:pPr>
              <a:buNone/>
            </a:pPr>
            <a:r>
              <a:rPr lang="en-US" sz="1900">
                <a:solidFill>
                  <a:schemeClr val="tx1">
                    <a:lumMod val="65000"/>
                    <a:lumOff val="35000"/>
                  </a:schemeClr>
                </a:solidFill>
              </a:rPr>
              <a:t>The content of this markdown include: </a:t>
            </a:r>
          </a:p>
          <a:p>
            <a:pPr>
              <a:buNone/>
            </a:pPr>
            <a:endParaRPr lang="en-US">
              <a:solidFill>
                <a:srgbClr val="000000"/>
              </a:solidFill>
            </a:endParaRPr>
          </a:p>
          <a:p>
            <a:pPr marL="0" indent="0">
              <a:buNone/>
            </a:pPr>
            <a:endParaRPr lang="en-US" sz="1900">
              <a:solidFill>
                <a:srgbClr val="595959"/>
              </a:solidFill>
            </a:endParaRPr>
          </a:p>
        </p:txBody>
      </p:sp>
      <p:grpSp>
        <p:nvGrpSpPr>
          <p:cNvPr id="8" name="Group 7">
            <a:extLst>
              <a:ext uri="{FF2B5EF4-FFF2-40B4-BE49-F238E27FC236}">
                <a16:creationId xmlns:a16="http://schemas.microsoft.com/office/drawing/2014/main" id="{0F545203-9197-C524-E38B-069FA2859E37}"/>
              </a:ext>
            </a:extLst>
          </p:cNvPr>
          <p:cNvGrpSpPr/>
          <p:nvPr/>
        </p:nvGrpSpPr>
        <p:grpSpPr>
          <a:xfrm rot="10800000">
            <a:off x="0" y="0"/>
            <a:ext cx="5290645" cy="992935"/>
            <a:chOff x="6922374" y="5874029"/>
            <a:chExt cx="5290645" cy="992935"/>
          </a:xfrm>
        </p:grpSpPr>
        <p:sp>
          <p:nvSpPr>
            <p:cNvPr id="5" name="Rectangle 4">
              <a:extLst>
                <a:ext uri="{FF2B5EF4-FFF2-40B4-BE49-F238E27FC236}">
                  <a16:creationId xmlns:a16="http://schemas.microsoft.com/office/drawing/2014/main" id="{9B9E5ED3-E7AA-F47D-BE27-DA611F37BAB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0B8182-E761-BD33-6538-C54DE4392102}"/>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5DF3D3-3762-235A-4F2F-87F12B9F6618}"/>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a:extLst>
              <a:ext uri="{FF2B5EF4-FFF2-40B4-BE49-F238E27FC236}">
                <a16:creationId xmlns:a16="http://schemas.microsoft.com/office/drawing/2014/main" id="{042B7A5B-C6B1-2EAC-48B5-2CBB901529BC}"/>
              </a:ext>
            </a:extLst>
          </p:cNvPr>
          <p:cNvSpPr txBox="1">
            <a:spLocks/>
          </p:cNvSpPr>
          <p:nvPr/>
        </p:nvSpPr>
        <p:spPr>
          <a:xfrm>
            <a:off x="963175" y="2942172"/>
            <a:ext cx="5673320" cy="35853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a:solidFill>
                  <a:srgbClr val="595959"/>
                </a:solidFill>
              </a:rPr>
              <a:t>Title  </a:t>
            </a:r>
          </a:p>
          <a:p>
            <a:pPr marL="342900" indent="-342900"/>
            <a:r>
              <a:rPr lang="en-US" sz="2000">
                <a:solidFill>
                  <a:srgbClr val="595959"/>
                </a:solidFill>
              </a:rPr>
              <a:t>Phylogenetic trees</a:t>
            </a:r>
            <a:endParaRPr lang="en-US"/>
          </a:p>
          <a:p>
            <a:pPr marL="342900" indent="-342900"/>
            <a:r>
              <a:rPr lang="en-US" sz="2000">
                <a:solidFill>
                  <a:srgbClr val="595959"/>
                </a:solidFill>
              </a:rPr>
              <a:t>Maps</a:t>
            </a:r>
          </a:p>
          <a:p>
            <a:pPr marL="342900" indent="-342900"/>
            <a:r>
              <a:rPr lang="en-US" sz="2000">
                <a:solidFill>
                  <a:srgbClr val="595959"/>
                </a:solidFill>
              </a:rPr>
              <a:t>Animations</a:t>
            </a:r>
          </a:p>
          <a:p>
            <a:pPr marL="342900" indent="-342900"/>
            <a:r>
              <a:rPr lang="en-US" sz="2000">
                <a:solidFill>
                  <a:srgbClr val="595959"/>
                </a:solidFill>
              </a:rPr>
              <a:t>Static content</a:t>
            </a:r>
          </a:p>
          <a:p>
            <a:pPr marL="342900" indent="-342900"/>
            <a:r>
              <a:rPr lang="en-US" sz="2000">
                <a:solidFill>
                  <a:srgbClr val="595959"/>
                </a:solidFill>
              </a:rPr>
              <a:t>Images </a:t>
            </a:r>
          </a:p>
          <a:p>
            <a:pPr marL="342900" indent="-342900"/>
            <a:r>
              <a:rPr lang="en-US" sz="2000">
                <a:solidFill>
                  <a:srgbClr val="595959"/>
                </a:solidFill>
              </a:rPr>
              <a:t>Links </a:t>
            </a:r>
          </a:p>
        </p:txBody>
      </p:sp>
      <p:grpSp>
        <p:nvGrpSpPr>
          <p:cNvPr id="17" name="Group 16">
            <a:extLst>
              <a:ext uri="{FF2B5EF4-FFF2-40B4-BE49-F238E27FC236}">
                <a16:creationId xmlns:a16="http://schemas.microsoft.com/office/drawing/2014/main" id="{BF5FC79E-5FDB-354B-E620-9FEBCDB71304}"/>
              </a:ext>
            </a:extLst>
          </p:cNvPr>
          <p:cNvGrpSpPr/>
          <p:nvPr/>
        </p:nvGrpSpPr>
        <p:grpSpPr>
          <a:xfrm>
            <a:off x="6901355" y="5865065"/>
            <a:ext cx="5290645" cy="992935"/>
            <a:chOff x="6922374" y="5874029"/>
            <a:chExt cx="5290645" cy="992935"/>
          </a:xfrm>
        </p:grpSpPr>
        <p:sp>
          <p:nvSpPr>
            <p:cNvPr id="14" name="Rectangle 13">
              <a:extLst>
                <a:ext uri="{FF2B5EF4-FFF2-40B4-BE49-F238E27FC236}">
                  <a16:creationId xmlns:a16="http://schemas.microsoft.com/office/drawing/2014/main" id="{8C0CD007-8FF8-1A9E-BF36-8D4104285AE6}"/>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7633E2B-613D-E070-85CE-678ACECC6A81}"/>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65BBF-02E5-250B-7E4B-5F382B2A3B4E}"/>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D7471653-4130-2037-C211-4D7EB9DD5033}"/>
              </a:ext>
            </a:extLst>
          </p:cNvPr>
          <p:cNvPicPr>
            <a:picLocks noChangeAspect="1"/>
          </p:cNvPicPr>
          <p:nvPr/>
        </p:nvPicPr>
        <p:blipFill>
          <a:blip r:embed="rId3"/>
          <a:stretch>
            <a:fillRect/>
          </a:stretch>
        </p:blipFill>
        <p:spPr>
          <a:xfrm>
            <a:off x="5003426" y="2696416"/>
            <a:ext cx="6925235" cy="3179670"/>
          </a:xfrm>
          <a:prstGeom prst="rect">
            <a:avLst/>
          </a:prstGeom>
        </p:spPr>
      </p:pic>
    </p:spTree>
    <p:extLst>
      <p:ext uri="{BB962C8B-B14F-4D97-AF65-F5344CB8AC3E}">
        <p14:creationId xmlns:p14="http://schemas.microsoft.com/office/powerpoint/2010/main" val="47441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DCE3-DA25-204A-A1BA-21E91F9B93E1}"/>
              </a:ext>
            </a:extLst>
          </p:cNvPr>
          <p:cNvSpPr>
            <a:spLocks noGrp="1"/>
          </p:cNvSpPr>
          <p:nvPr>
            <p:ph type="title"/>
          </p:nvPr>
        </p:nvSpPr>
        <p:spPr>
          <a:xfrm>
            <a:off x="838200" y="847262"/>
            <a:ext cx="10515600" cy="1325563"/>
          </a:xfrm>
        </p:spPr>
        <p:txBody>
          <a:bodyPr/>
          <a:lstStyle/>
          <a:p>
            <a:r>
              <a:rPr lang="en-US"/>
              <a:t>Survey - </a:t>
            </a:r>
          </a:p>
        </p:txBody>
      </p:sp>
      <p:sp>
        <p:nvSpPr>
          <p:cNvPr id="3" name="Content Placeholder 2">
            <a:extLst>
              <a:ext uri="{FF2B5EF4-FFF2-40B4-BE49-F238E27FC236}">
                <a16:creationId xmlns:a16="http://schemas.microsoft.com/office/drawing/2014/main" id="{1627071D-419E-9F4C-B427-EFCF58F43F88}"/>
              </a:ext>
            </a:extLst>
          </p:cNvPr>
          <p:cNvSpPr>
            <a:spLocks noGrp="1"/>
          </p:cNvSpPr>
          <p:nvPr>
            <p:ph idx="1"/>
          </p:nvPr>
        </p:nvSpPr>
        <p:spPr/>
        <p:txBody>
          <a:bodyPr/>
          <a:lstStyle/>
          <a:p>
            <a:r>
              <a:rPr lang="en-US"/>
              <a:t>Introduce yourself!</a:t>
            </a:r>
          </a:p>
          <a:p>
            <a:pPr lvl="1"/>
            <a:r>
              <a:rPr lang="en-US"/>
              <a:t>Mac or PC?</a:t>
            </a:r>
          </a:p>
          <a:p>
            <a:r>
              <a:rPr lang="en-US"/>
              <a:t>Has anyone made a phylogenetic tree?</a:t>
            </a:r>
          </a:p>
          <a:p>
            <a:pPr lvl="1"/>
            <a:r>
              <a:rPr lang="en-US"/>
              <a:t>Have you done a molecular epi study?</a:t>
            </a:r>
          </a:p>
          <a:p>
            <a:r>
              <a:rPr lang="en-US"/>
              <a:t>Do you have a question that you’d like to know how to answer? </a:t>
            </a:r>
          </a:p>
          <a:p>
            <a:pPr lvl="1"/>
            <a:r>
              <a:rPr lang="en-US"/>
              <a:t>Do you have data?</a:t>
            </a:r>
          </a:p>
        </p:txBody>
      </p:sp>
      <p:grpSp>
        <p:nvGrpSpPr>
          <p:cNvPr id="4" name="Group 3">
            <a:extLst>
              <a:ext uri="{FF2B5EF4-FFF2-40B4-BE49-F238E27FC236}">
                <a16:creationId xmlns:a16="http://schemas.microsoft.com/office/drawing/2014/main" id="{64124504-D700-8A16-2519-8672E23D0907}"/>
              </a:ext>
            </a:extLst>
          </p:cNvPr>
          <p:cNvGrpSpPr/>
          <p:nvPr/>
        </p:nvGrpSpPr>
        <p:grpSpPr>
          <a:xfrm>
            <a:off x="6901355" y="5865065"/>
            <a:ext cx="5290645" cy="992935"/>
            <a:chOff x="6922374" y="5874029"/>
            <a:chExt cx="5290645" cy="992935"/>
          </a:xfrm>
        </p:grpSpPr>
        <p:sp>
          <p:nvSpPr>
            <p:cNvPr id="5" name="Rectangle 4">
              <a:extLst>
                <a:ext uri="{FF2B5EF4-FFF2-40B4-BE49-F238E27FC236}">
                  <a16:creationId xmlns:a16="http://schemas.microsoft.com/office/drawing/2014/main" id="{335C2991-941B-AE05-2A18-F70F5F155A4E}"/>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00E757-0CFD-2E2C-1C94-8A88CC2EC5C9}"/>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315EFD-144E-2F38-1259-5149A6C3C67E}"/>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AD5D1AE2-FCD9-73B5-F24D-C7594D54A60A}"/>
              </a:ext>
            </a:extLst>
          </p:cNvPr>
          <p:cNvGrpSpPr/>
          <p:nvPr/>
        </p:nvGrpSpPr>
        <p:grpSpPr>
          <a:xfrm rot="10800000">
            <a:off x="0" y="0"/>
            <a:ext cx="5290645" cy="992935"/>
            <a:chOff x="6922374" y="5874029"/>
            <a:chExt cx="5290645" cy="992935"/>
          </a:xfrm>
        </p:grpSpPr>
        <p:sp>
          <p:nvSpPr>
            <p:cNvPr id="9" name="Rectangle 8">
              <a:extLst>
                <a:ext uri="{FF2B5EF4-FFF2-40B4-BE49-F238E27FC236}">
                  <a16:creationId xmlns:a16="http://schemas.microsoft.com/office/drawing/2014/main" id="{AA44A1B1-2C99-B91B-70ED-2F52EEAE6103}"/>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0787C7-0890-209A-1F1C-6A797E849B7B}"/>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226C2C-B88A-ED35-2C95-FFD86D3BFFF4}"/>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logo for a center for applied pathogens and epidemics&#10;&#10;Description automatically generated">
            <a:extLst>
              <a:ext uri="{FF2B5EF4-FFF2-40B4-BE49-F238E27FC236}">
                <a16:creationId xmlns:a16="http://schemas.microsoft.com/office/drawing/2014/main" id="{FFF8A546-2349-DF4B-0248-86940EF468CC}"/>
              </a:ext>
            </a:extLst>
          </p:cNvPr>
          <p:cNvPicPr/>
          <p:nvPr/>
        </p:nvPicPr>
        <p:blipFill rotWithShape="1">
          <a:blip r:embed="rId3">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776758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8F95-67CF-53C8-B456-F74C5DDCBED1}"/>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Sharing the Results:</a:t>
            </a:r>
          </a:p>
        </p:txBody>
      </p:sp>
      <p:sp>
        <p:nvSpPr>
          <p:cNvPr id="3" name="Content Placeholder 2">
            <a:extLst>
              <a:ext uri="{FF2B5EF4-FFF2-40B4-BE49-F238E27FC236}">
                <a16:creationId xmlns:a16="http://schemas.microsoft.com/office/drawing/2014/main" id="{F0EBF201-EE65-D429-2111-74743BBFC480}"/>
              </a:ext>
            </a:extLst>
          </p:cNvPr>
          <p:cNvSpPr>
            <a:spLocks noGrp="1"/>
          </p:cNvSpPr>
          <p:nvPr>
            <p:ph idx="1"/>
          </p:nvPr>
        </p:nvSpPr>
        <p:spPr>
          <a:xfrm>
            <a:off x="943329" y="2765753"/>
            <a:ext cx="4353116" cy="3770434"/>
          </a:xfrm>
        </p:spPr>
        <p:txBody>
          <a:bodyPr vert="horz" lIns="91440" tIns="45720" rIns="91440" bIns="45720" rtlCol="0" anchor="t">
            <a:normAutofit/>
          </a:bodyPr>
          <a:lstStyle/>
          <a:p>
            <a:pPr marL="0" indent="0">
              <a:buNone/>
            </a:pPr>
            <a:r>
              <a:rPr lang="en-US" sz="2200">
                <a:solidFill>
                  <a:srgbClr val="595959"/>
                </a:solidFill>
              </a:rPr>
              <a:t>In this tutorial, we will use GitHub to share our results and interpretations.</a:t>
            </a:r>
            <a:endParaRPr lang="en-US" sz="2200">
              <a:solidFill>
                <a:srgbClr val="000000"/>
              </a:solidFill>
            </a:endParaRPr>
          </a:p>
          <a:p>
            <a:pPr marL="0" indent="0">
              <a:buNone/>
            </a:pPr>
            <a:r>
              <a:rPr lang="en-US" sz="2200">
                <a:solidFill>
                  <a:srgbClr val="595959"/>
                </a:solidFill>
              </a:rPr>
              <a:t>We use the Zika case study as an example.   </a:t>
            </a:r>
            <a:endParaRPr lang="en-US" sz="2200"/>
          </a:p>
          <a:p>
            <a:pPr marL="457200" indent="-457200">
              <a:buFont typeface="Calibri"/>
              <a:buChar char="-"/>
            </a:pPr>
            <a:endParaRPr lang="en-US" sz="2200">
              <a:solidFill>
                <a:srgbClr val="595959"/>
              </a:solidFill>
            </a:endParaRPr>
          </a:p>
          <a:p>
            <a:pPr marL="457200" indent="-457200">
              <a:buFont typeface="Calibri"/>
              <a:buChar char="-"/>
            </a:pPr>
            <a:endParaRPr lang="en-US" sz="2200">
              <a:solidFill>
                <a:srgbClr val="595959"/>
              </a:solidFill>
            </a:endParaRPr>
          </a:p>
        </p:txBody>
      </p:sp>
      <p:pic>
        <p:nvPicPr>
          <p:cNvPr id="4" name="Picture 3" descr="GitHub Logos and Usage · GitHub">
            <a:extLst>
              <a:ext uri="{FF2B5EF4-FFF2-40B4-BE49-F238E27FC236}">
                <a16:creationId xmlns:a16="http://schemas.microsoft.com/office/drawing/2014/main" id="{56601CFC-413D-81A9-8541-546FDF0187E7}"/>
              </a:ext>
            </a:extLst>
          </p:cNvPr>
          <p:cNvPicPr>
            <a:picLocks noChangeAspect="1"/>
          </p:cNvPicPr>
          <p:nvPr/>
        </p:nvPicPr>
        <p:blipFill>
          <a:blip r:embed="rId2"/>
          <a:stretch>
            <a:fillRect/>
          </a:stretch>
        </p:blipFill>
        <p:spPr>
          <a:xfrm>
            <a:off x="6781801" y="1053257"/>
            <a:ext cx="4797056" cy="4797056"/>
          </a:xfrm>
          <a:prstGeom prst="rect">
            <a:avLst/>
          </a:prstGeom>
        </p:spPr>
      </p:pic>
      <p:grpSp>
        <p:nvGrpSpPr>
          <p:cNvPr id="9" name="Group 8">
            <a:extLst>
              <a:ext uri="{FF2B5EF4-FFF2-40B4-BE49-F238E27FC236}">
                <a16:creationId xmlns:a16="http://schemas.microsoft.com/office/drawing/2014/main" id="{08C049D7-BD0B-DD18-6914-A1B2058F05E4}"/>
              </a:ext>
            </a:extLst>
          </p:cNvPr>
          <p:cNvGrpSpPr/>
          <p:nvPr/>
        </p:nvGrpSpPr>
        <p:grpSpPr>
          <a:xfrm rot="10800000">
            <a:off x="0" y="0"/>
            <a:ext cx="5290645" cy="992935"/>
            <a:chOff x="6922374" y="5874029"/>
            <a:chExt cx="5290645" cy="992935"/>
          </a:xfrm>
        </p:grpSpPr>
        <p:sp>
          <p:nvSpPr>
            <p:cNvPr id="6" name="Rectangle 5">
              <a:extLst>
                <a:ext uri="{FF2B5EF4-FFF2-40B4-BE49-F238E27FC236}">
                  <a16:creationId xmlns:a16="http://schemas.microsoft.com/office/drawing/2014/main" id="{CB270DB6-48EE-AA03-B69B-5EC58A61D78F}"/>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5B15B9-6CA4-BA92-8499-B3E726FE1E17}"/>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256CF0-3953-6370-BAF4-9DFE50A6F97B}"/>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a:extLst>
              <a:ext uri="{FF2B5EF4-FFF2-40B4-BE49-F238E27FC236}">
                <a16:creationId xmlns:a16="http://schemas.microsoft.com/office/drawing/2014/main" id="{0F573FC9-A1C8-0A91-F740-12CC07F0AC9E}"/>
              </a:ext>
            </a:extLst>
          </p:cNvPr>
          <p:cNvSpPr>
            <a:spLocks noGrp="1"/>
          </p:cNvSpPr>
          <p:nvPr>
            <p:ph type="sldNum" sz="quarter" idx="12"/>
          </p:nvPr>
        </p:nvSpPr>
        <p:spPr>
          <a:xfrm>
            <a:off x="8610600" y="6356350"/>
            <a:ext cx="2743200" cy="365125"/>
          </a:xfrm>
        </p:spPr>
        <p:txBody>
          <a:bodyPr/>
          <a:lstStyle/>
          <a:p>
            <a:fld id="{8675C426-E9A5-8E4F-8C94-4504EDB1A991}" type="slidenum">
              <a:rPr lang="en-US" smtClean="0"/>
              <a:t>20</a:t>
            </a:fld>
            <a:endParaRPr lang="en-US"/>
          </a:p>
        </p:txBody>
      </p:sp>
      <p:grpSp>
        <p:nvGrpSpPr>
          <p:cNvPr id="16" name="Group 15">
            <a:extLst>
              <a:ext uri="{FF2B5EF4-FFF2-40B4-BE49-F238E27FC236}">
                <a16:creationId xmlns:a16="http://schemas.microsoft.com/office/drawing/2014/main" id="{B029066C-7A4E-7D52-6FCE-9FC6896AE4C4}"/>
              </a:ext>
            </a:extLst>
          </p:cNvPr>
          <p:cNvGrpSpPr/>
          <p:nvPr/>
        </p:nvGrpSpPr>
        <p:grpSpPr>
          <a:xfrm>
            <a:off x="6901355" y="5865065"/>
            <a:ext cx="5290645" cy="992935"/>
            <a:chOff x="6922374" y="5874029"/>
            <a:chExt cx="5290645" cy="992935"/>
          </a:xfrm>
        </p:grpSpPr>
        <p:sp>
          <p:nvSpPr>
            <p:cNvPr id="13" name="Rectangle 12">
              <a:extLst>
                <a:ext uri="{FF2B5EF4-FFF2-40B4-BE49-F238E27FC236}">
                  <a16:creationId xmlns:a16="http://schemas.microsoft.com/office/drawing/2014/main" id="{31FD597C-449A-D2B6-92B6-401E2CCE3436}"/>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A64CE3-23E8-7B2C-5BF1-AFB6B78B4C48}"/>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705D46-D3BC-9710-2834-C9E79A2971C4}"/>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1529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7993-0661-45A4-C769-FD618A2C01CC}"/>
              </a:ext>
            </a:extLst>
          </p:cNvPr>
          <p:cNvSpPr>
            <a:spLocks noGrp="1"/>
          </p:cNvSpPr>
          <p:nvPr>
            <p:ph type="title"/>
          </p:nvPr>
        </p:nvSpPr>
        <p:spPr>
          <a:xfrm>
            <a:off x="887819" y="871442"/>
            <a:ext cx="3016529" cy="5115115"/>
          </a:xfrm>
        </p:spPr>
        <p:txBody>
          <a:bodyPr anchor="ctr">
            <a:normAutofit/>
          </a:bodyPr>
          <a:lstStyle/>
          <a:p>
            <a:pPr algn="ctr"/>
            <a:r>
              <a:rPr lang="en-US" sz="2800">
                <a:solidFill>
                  <a:schemeClr val="tx1">
                    <a:lumMod val="65000"/>
                    <a:lumOff val="35000"/>
                  </a:schemeClr>
                </a:solidFill>
              </a:rPr>
              <a:t>Getting the JSON File From a Tree:</a:t>
            </a:r>
          </a:p>
        </p:txBody>
      </p:sp>
      <p:pic>
        <p:nvPicPr>
          <p:cNvPr id="4" name="Picture 3" descr="What is a JSON file and how can it be opened?">
            <a:extLst>
              <a:ext uri="{FF2B5EF4-FFF2-40B4-BE49-F238E27FC236}">
                <a16:creationId xmlns:a16="http://schemas.microsoft.com/office/drawing/2014/main" id="{2247CDD2-ED23-34FC-52FF-9F6CE191A308}"/>
              </a:ext>
            </a:extLst>
          </p:cNvPr>
          <p:cNvPicPr>
            <a:picLocks noChangeAspect="1"/>
          </p:cNvPicPr>
          <p:nvPr/>
        </p:nvPicPr>
        <p:blipFill>
          <a:blip r:embed="rId2"/>
          <a:stretch>
            <a:fillRect/>
          </a:stretch>
        </p:blipFill>
        <p:spPr>
          <a:xfrm>
            <a:off x="6364409" y="246262"/>
            <a:ext cx="4250174" cy="1709034"/>
          </a:xfrm>
          <a:prstGeom prst="rect">
            <a:avLst/>
          </a:prstGeom>
        </p:spPr>
      </p:pic>
      <p:sp>
        <p:nvSpPr>
          <p:cNvPr id="3" name="Content Placeholder 2">
            <a:extLst>
              <a:ext uri="{FF2B5EF4-FFF2-40B4-BE49-F238E27FC236}">
                <a16:creationId xmlns:a16="http://schemas.microsoft.com/office/drawing/2014/main" id="{14B4A9AE-2BA8-36FE-2431-E800688EBB95}"/>
              </a:ext>
            </a:extLst>
          </p:cNvPr>
          <p:cNvSpPr>
            <a:spLocks noGrp="1"/>
          </p:cNvSpPr>
          <p:nvPr>
            <p:ph idx="1"/>
          </p:nvPr>
        </p:nvSpPr>
        <p:spPr>
          <a:xfrm>
            <a:off x="5647234" y="2122029"/>
            <a:ext cx="5673320" cy="3965111"/>
          </a:xfrm>
        </p:spPr>
        <p:txBody>
          <a:bodyPr vert="horz" lIns="91440" tIns="45720" rIns="91440" bIns="45720" rtlCol="0" anchor="t">
            <a:normAutofit/>
          </a:bodyPr>
          <a:lstStyle/>
          <a:p>
            <a:pPr algn="ctr"/>
            <a:r>
              <a:rPr lang="en-US" sz="2000">
                <a:solidFill>
                  <a:srgbClr val="595959"/>
                </a:solidFill>
              </a:rPr>
              <a:t>If you saw a tree and you needed its JSON file, you can simply follow this pattern:</a:t>
            </a:r>
          </a:p>
          <a:p>
            <a:pPr marL="0" indent="0" algn="ctr">
              <a:buNone/>
            </a:pPr>
            <a:r>
              <a:rPr lang="en-US" sz="2000">
                <a:solidFill>
                  <a:srgbClr val="595959"/>
                </a:solidFill>
                <a:ea typeface="+mn-lt"/>
                <a:cs typeface="+mn-lt"/>
              </a:rPr>
              <a:t>The tree: </a:t>
            </a:r>
            <a:r>
              <a:rPr lang="en-US" sz="2000">
                <a:solidFill>
                  <a:srgbClr val="595959"/>
                </a:solidFill>
                <a:ea typeface="+mn-lt"/>
                <a:cs typeface="+mn-lt"/>
                <a:hlinkClick r:id="rId3"/>
              </a:rPr>
              <a:t>https://nextstrain.org/ncov/2020-03-04</a:t>
            </a:r>
            <a:endParaRPr lang="en-US" sz="2000">
              <a:solidFill>
                <a:srgbClr val="595959"/>
              </a:solidFill>
              <a:ea typeface="+mn-lt"/>
              <a:cs typeface="+mn-lt"/>
            </a:endParaRPr>
          </a:p>
          <a:p>
            <a:pPr marL="0" indent="0" algn="ctr">
              <a:buNone/>
            </a:pPr>
            <a:r>
              <a:rPr lang="en-US" sz="2000">
                <a:solidFill>
                  <a:srgbClr val="595959"/>
                </a:solidFill>
                <a:ea typeface="+mn-lt"/>
                <a:cs typeface="+mn-lt"/>
              </a:rPr>
              <a:t>to</a:t>
            </a:r>
          </a:p>
          <a:p>
            <a:pPr marL="0" indent="0" algn="ctr">
              <a:buNone/>
            </a:pPr>
            <a:r>
              <a:rPr lang="en-US" sz="2000">
                <a:solidFill>
                  <a:srgbClr val="595959"/>
                </a:solidFill>
                <a:ea typeface="+mn-lt"/>
                <a:cs typeface="+mn-lt"/>
              </a:rPr>
              <a:t>The JSON file: </a:t>
            </a:r>
            <a:r>
              <a:rPr lang="en-US" sz="2000">
                <a:solidFill>
                  <a:srgbClr val="595959"/>
                </a:solidFill>
                <a:ea typeface="+mn-lt"/>
                <a:cs typeface="+mn-lt"/>
                <a:hlinkClick r:id="rId4"/>
              </a:rPr>
              <a:t>https://data.nextstrain.org/ncov_2020-03-04.json</a:t>
            </a:r>
            <a:r>
              <a:rPr lang="en-US" sz="2000">
                <a:solidFill>
                  <a:srgbClr val="595959"/>
                </a:solidFill>
                <a:ea typeface="+mn-lt"/>
                <a:cs typeface="+mn-lt"/>
              </a:rPr>
              <a:t> </a:t>
            </a:r>
          </a:p>
          <a:p>
            <a:pPr marL="0" indent="0" algn="ctr">
              <a:buNone/>
            </a:pPr>
            <a:endParaRPr lang="en-US" sz="2000">
              <a:solidFill>
                <a:srgbClr val="595959"/>
              </a:solidFill>
              <a:ea typeface="+mn-lt"/>
              <a:cs typeface="+mn-lt"/>
            </a:endParaRPr>
          </a:p>
          <a:p>
            <a:pPr marL="0" indent="0" algn="ctr">
              <a:buNone/>
            </a:pPr>
            <a:r>
              <a:rPr lang="en-US" sz="2000">
                <a:solidFill>
                  <a:srgbClr val="595959"/>
                </a:solidFill>
                <a:ea typeface="+mn-lt"/>
                <a:cs typeface="+mn-lt"/>
              </a:rPr>
              <a:t>We added a data. in front of the nextstrain.org, added a .</a:t>
            </a:r>
            <a:r>
              <a:rPr lang="en-US" sz="2000" err="1">
                <a:solidFill>
                  <a:srgbClr val="595959"/>
                </a:solidFill>
                <a:ea typeface="+mn-lt"/>
                <a:cs typeface="+mn-lt"/>
              </a:rPr>
              <a:t>json</a:t>
            </a:r>
            <a:r>
              <a:rPr lang="en-US" sz="2000">
                <a:solidFill>
                  <a:srgbClr val="595959"/>
                </a:solidFill>
                <a:ea typeface="+mn-lt"/>
                <a:cs typeface="+mn-lt"/>
              </a:rPr>
              <a:t> to the end of the link and the last '/' was changed to '_'. </a:t>
            </a:r>
          </a:p>
        </p:txBody>
      </p:sp>
      <p:grpSp>
        <p:nvGrpSpPr>
          <p:cNvPr id="9" name="Group 8">
            <a:extLst>
              <a:ext uri="{FF2B5EF4-FFF2-40B4-BE49-F238E27FC236}">
                <a16:creationId xmlns:a16="http://schemas.microsoft.com/office/drawing/2014/main" id="{01CA6D49-1D9F-D9FE-50B8-F1C6A9904B6D}"/>
              </a:ext>
            </a:extLst>
          </p:cNvPr>
          <p:cNvGrpSpPr/>
          <p:nvPr/>
        </p:nvGrpSpPr>
        <p:grpSpPr>
          <a:xfrm rot="10800000">
            <a:off x="0" y="0"/>
            <a:ext cx="5290645" cy="992935"/>
            <a:chOff x="6922374" y="5874029"/>
            <a:chExt cx="5290645" cy="992935"/>
          </a:xfrm>
        </p:grpSpPr>
        <p:sp>
          <p:nvSpPr>
            <p:cNvPr id="6" name="Rectangle 5">
              <a:extLst>
                <a:ext uri="{FF2B5EF4-FFF2-40B4-BE49-F238E27FC236}">
                  <a16:creationId xmlns:a16="http://schemas.microsoft.com/office/drawing/2014/main" id="{EDFD7FE1-4BFB-68F9-4A6E-64C86A43F297}"/>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ED98F5-2DDC-1508-EA7C-31C02341E9F9}"/>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F31047-79B4-4236-D6CE-CCC1705CF565}"/>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a:extLst>
              <a:ext uri="{FF2B5EF4-FFF2-40B4-BE49-F238E27FC236}">
                <a16:creationId xmlns:a16="http://schemas.microsoft.com/office/drawing/2014/main" id="{01AC3572-2D8A-7731-2573-701C269B22BC}"/>
              </a:ext>
            </a:extLst>
          </p:cNvPr>
          <p:cNvSpPr>
            <a:spLocks noGrp="1"/>
          </p:cNvSpPr>
          <p:nvPr>
            <p:ph type="sldNum" sz="quarter" idx="12"/>
          </p:nvPr>
        </p:nvSpPr>
        <p:spPr>
          <a:xfrm>
            <a:off x="8610600" y="6356350"/>
            <a:ext cx="2743200" cy="365125"/>
          </a:xfrm>
        </p:spPr>
        <p:txBody>
          <a:bodyPr/>
          <a:lstStyle/>
          <a:p>
            <a:fld id="{8675C426-E9A5-8E4F-8C94-4504EDB1A991}" type="slidenum">
              <a:rPr lang="en-US" smtClean="0"/>
              <a:t>21</a:t>
            </a:fld>
            <a:endParaRPr lang="en-US"/>
          </a:p>
        </p:txBody>
      </p:sp>
      <p:grpSp>
        <p:nvGrpSpPr>
          <p:cNvPr id="16" name="Group 15">
            <a:extLst>
              <a:ext uri="{FF2B5EF4-FFF2-40B4-BE49-F238E27FC236}">
                <a16:creationId xmlns:a16="http://schemas.microsoft.com/office/drawing/2014/main" id="{BAC1AF9F-CD32-100E-CDB9-67BB48EB370E}"/>
              </a:ext>
            </a:extLst>
          </p:cNvPr>
          <p:cNvGrpSpPr/>
          <p:nvPr/>
        </p:nvGrpSpPr>
        <p:grpSpPr>
          <a:xfrm>
            <a:off x="6901355" y="5865065"/>
            <a:ext cx="5290645" cy="992935"/>
            <a:chOff x="6922374" y="5874029"/>
            <a:chExt cx="5290645" cy="992935"/>
          </a:xfrm>
        </p:grpSpPr>
        <p:sp>
          <p:nvSpPr>
            <p:cNvPr id="13" name="Rectangle 12">
              <a:extLst>
                <a:ext uri="{FF2B5EF4-FFF2-40B4-BE49-F238E27FC236}">
                  <a16:creationId xmlns:a16="http://schemas.microsoft.com/office/drawing/2014/main" id="{36F63D43-3B8F-E37A-52F2-38FD87065313}"/>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E4F2B6-961D-DC7A-545A-9826A55D9D94}"/>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2A10889-9B93-ACA1-0FBC-6804D47D332A}"/>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297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F0673-F140-4A0F-8DC5-3C51572BB95B}"/>
              </a:ext>
            </a:extLst>
          </p:cNvPr>
          <p:cNvSpPr>
            <a:spLocks noGrp="1"/>
          </p:cNvSpPr>
          <p:nvPr>
            <p:ph idx="1"/>
          </p:nvPr>
        </p:nvSpPr>
        <p:spPr/>
        <p:txBody>
          <a:bodyPr vert="horz" lIns="91440" tIns="45720" rIns="91440" bIns="45720" rtlCol="0" anchor="t">
            <a:normAutofit/>
          </a:bodyPr>
          <a:lstStyle/>
          <a:p>
            <a:pPr marL="0" indent="0">
              <a:buNone/>
            </a:pPr>
            <a:r>
              <a:rPr lang="en-US">
                <a:solidFill>
                  <a:srgbClr val="24292E"/>
                </a:solidFill>
                <a:highlight>
                  <a:srgbClr val="FFFFFF"/>
                </a:highlight>
                <a:latin typeface="Lato" panose="020F0502020204030203" pitchFamily="34" charset="0"/>
              </a:rPr>
              <a:t>Thank you for participating!</a:t>
            </a:r>
          </a:p>
          <a:p>
            <a:endParaRPr lang="en-US" b="0" i="0" u="none" strike="noStrike">
              <a:solidFill>
                <a:srgbClr val="000000"/>
              </a:solidFill>
              <a:effectLst/>
              <a:latin typeface="-webkit-standard"/>
            </a:endParaRPr>
          </a:p>
          <a:p>
            <a:r>
              <a:rPr lang="en-US" b="0" i="0" u="none" strike="noStrike">
                <a:solidFill>
                  <a:srgbClr val="24292E"/>
                </a:solidFill>
                <a:effectLst/>
                <a:highlight>
                  <a:srgbClr val="FFFFFF"/>
                </a:highlight>
                <a:latin typeface="Lato" panose="020F0502020204030203" pitchFamily="34" charset="0"/>
              </a:rPr>
              <a:t>Hadfield </a:t>
            </a:r>
            <a:r>
              <a:rPr lang="en-US" b="0" i="1" u="none" strike="noStrike">
                <a:solidFill>
                  <a:srgbClr val="24292E"/>
                </a:solidFill>
                <a:effectLst/>
                <a:latin typeface="Lato" panose="020F0502020204030203" pitchFamily="34" charset="0"/>
              </a:rPr>
              <a:t>et al.,</a:t>
            </a:r>
            <a:r>
              <a:rPr lang="en-US" b="0" i="0" u="none" strike="noStrike">
                <a:solidFill>
                  <a:srgbClr val="24292E"/>
                </a:solidFill>
                <a:effectLst/>
                <a:highlight>
                  <a:srgbClr val="FFFFFF"/>
                </a:highlight>
                <a:latin typeface="Lato" panose="020F0502020204030203" pitchFamily="34" charset="0"/>
              </a:rPr>
              <a:t> </a:t>
            </a:r>
            <a:r>
              <a:rPr lang="en-US" b="0" i="0" u="none" strike="noStrike">
                <a:solidFill>
                  <a:srgbClr val="9B59B6"/>
                </a:solidFill>
                <a:effectLst/>
                <a:latin typeface="Lato" panose="020F0502020204030203" pitchFamily="34" charset="0"/>
                <a:hlinkClick r:id="rId2"/>
              </a:rPr>
              <a:t>Nextstrain: real-time tracking of pathogen evolution</a:t>
            </a:r>
            <a:r>
              <a:rPr lang="en-US" b="0" i="0" u="none" strike="noStrike">
                <a:solidFill>
                  <a:srgbClr val="24292E"/>
                </a:solidFill>
                <a:effectLst/>
                <a:highlight>
                  <a:srgbClr val="FFFFFF"/>
                </a:highlight>
                <a:latin typeface="Lato" panose="020F0502020204030203" pitchFamily="34" charset="0"/>
              </a:rPr>
              <a:t> </a:t>
            </a:r>
            <a:r>
              <a:rPr lang="en-US" b="0" i="1" u="none" strike="noStrike">
                <a:solidFill>
                  <a:srgbClr val="24292E"/>
                </a:solidFill>
                <a:effectLst/>
                <a:latin typeface="Lato" panose="020F0502020204030203" pitchFamily="34" charset="0"/>
              </a:rPr>
              <a:t>, Bioinformatics</a:t>
            </a:r>
            <a:r>
              <a:rPr lang="en-US" b="0" i="0" u="none" strike="noStrike">
                <a:solidFill>
                  <a:srgbClr val="24292E"/>
                </a:solidFill>
                <a:effectLst/>
                <a:highlight>
                  <a:srgbClr val="FFFFFF"/>
                </a:highlight>
                <a:latin typeface="Lato" panose="020F0502020204030203" pitchFamily="34" charset="0"/>
              </a:rPr>
              <a:t> (2018)</a:t>
            </a:r>
          </a:p>
          <a:p>
            <a:r>
              <a:rPr lang="en-US" b="0" i="0" u="none" strike="noStrike">
                <a:solidFill>
                  <a:srgbClr val="222222"/>
                </a:solidFill>
                <a:effectLst/>
                <a:highlight>
                  <a:srgbClr val="FFFFFF"/>
                </a:highlight>
                <a:latin typeface="Arial" panose="020B0604020202020204" pitchFamily="34" charset="0"/>
              </a:rPr>
              <a:t>Faria, Nuno R., et al., </a:t>
            </a:r>
            <a:r>
              <a:rPr lang="en-US" b="0" i="0" u="none" strike="noStrike">
                <a:solidFill>
                  <a:srgbClr val="222222"/>
                </a:solidFill>
                <a:effectLst/>
                <a:highlight>
                  <a:srgbClr val="FFFFFF"/>
                </a:highlight>
                <a:latin typeface="Arial" panose="020B0604020202020204" pitchFamily="34" charset="0"/>
                <a:hlinkClick r:id="rId3"/>
              </a:rPr>
              <a:t>Establishment and cryptic transmission of Zika virus in Brazil and the Americas</a:t>
            </a:r>
            <a:r>
              <a:rPr lang="en-US" b="0" i="0" u="none" strike="noStrike">
                <a:solidFill>
                  <a:srgbClr val="222222"/>
                </a:solidFill>
                <a:effectLst/>
                <a:highlight>
                  <a:srgbClr val="FFFFFF"/>
                </a:highlight>
                <a:latin typeface="Arial" panose="020B0604020202020204" pitchFamily="34" charset="0"/>
              </a:rPr>
              <a:t>, </a:t>
            </a:r>
            <a:r>
              <a:rPr lang="en-US" b="0" i="1" u="none" strike="noStrike">
                <a:solidFill>
                  <a:srgbClr val="222222"/>
                </a:solidFill>
                <a:effectLst/>
                <a:latin typeface="Arial" panose="020B0604020202020204" pitchFamily="34" charset="0"/>
              </a:rPr>
              <a:t>Nature</a:t>
            </a:r>
            <a:r>
              <a:rPr lang="en-US" b="0" i="0" u="none" strike="noStrike">
                <a:solidFill>
                  <a:srgbClr val="222222"/>
                </a:solidFill>
                <a:effectLst/>
                <a:highlight>
                  <a:srgbClr val="FFFFFF"/>
                </a:highlight>
                <a:latin typeface="Arial" panose="020B0604020202020204" pitchFamily="34" charset="0"/>
              </a:rPr>
              <a:t> 546.7658 (2017): 406-410.</a:t>
            </a:r>
            <a:endParaRPr lang="en-US">
              <a:solidFill>
                <a:srgbClr val="000000"/>
              </a:solidFill>
              <a:highlight>
                <a:srgbClr val="FFFFFF"/>
              </a:highlight>
              <a:latin typeface="-webkit-standard"/>
            </a:endParaRPr>
          </a:p>
          <a:p>
            <a:endParaRPr lang="en-US"/>
          </a:p>
        </p:txBody>
      </p:sp>
      <p:grpSp>
        <p:nvGrpSpPr>
          <p:cNvPr id="7" name="Group 6">
            <a:extLst>
              <a:ext uri="{FF2B5EF4-FFF2-40B4-BE49-F238E27FC236}">
                <a16:creationId xmlns:a16="http://schemas.microsoft.com/office/drawing/2014/main" id="{1AB0571C-46FD-7455-C4B7-B32046E68F1E}"/>
              </a:ext>
            </a:extLst>
          </p:cNvPr>
          <p:cNvGrpSpPr/>
          <p:nvPr/>
        </p:nvGrpSpPr>
        <p:grpSpPr>
          <a:xfrm rot="10800000">
            <a:off x="0" y="0"/>
            <a:ext cx="5290645" cy="992935"/>
            <a:chOff x="6922374" y="5874029"/>
            <a:chExt cx="5290645" cy="992935"/>
          </a:xfrm>
        </p:grpSpPr>
        <p:sp>
          <p:nvSpPr>
            <p:cNvPr id="4" name="Rectangle 3">
              <a:extLst>
                <a:ext uri="{FF2B5EF4-FFF2-40B4-BE49-F238E27FC236}">
                  <a16:creationId xmlns:a16="http://schemas.microsoft.com/office/drawing/2014/main" id="{1E87032F-3C76-EDF8-AE86-071D098BDAB0}"/>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0F4B87-972B-D6CF-E058-796B37D4BAAE}"/>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812861-1451-996F-412A-4ABD0AD10535}"/>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3">
            <a:extLst>
              <a:ext uri="{FF2B5EF4-FFF2-40B4-BE49-F238E27FC236}">
                <a16:creationId xmlns:a16="http://schemas.microsoft.com/office/drawing/2014/main" id="{8F09D2C7-259C-0899-EECF-C81603F71583}"/>
              </a:ext>
            </a:extLst>
          </p:cNvPr>
          <p:cNvSpPr>
            <a:spLocks noGrp="1"/>
          </p:cNvSpPr>
          <p:nvPr>
            <p:ph type="sldNum" sz="quarter" idx="12"/>
          </p:nvPr>
        </p:nvSpPr>
        <p:spPr>
          <a:xfrm>
            <a:off x="8610600" y="6356350"/>
            <a:ext cx="2743200" cy="365125"/>
          </a:xfrm>
        </p:spPr>
        <p:txBody>
          <a:bodyPr/>
          <a:lstStyle/>
          <a:p>
            <a:fld id="{8675C426-E9A5-8E4F-8C94-4504EDB1A991}" type="slidenum">
              <a:rPr lang="en-US" smtClean="0"/>
              <a:t>22</a:t>
            </a:fld>
            <a:endParaRPr lang="en-US"/>
          </a:p>
        </p:txBody>
      </p:sp>
      <p:grpSp>
        <p:nvGrpSpPr>
          <p:cNvPr id="14" name="Group 13">
            <a:extLst>
              <a:ext uri="{FF2B5EF4-FFF2-40B4-BE49-F238E27FC236}">
                <a16:creationId xmlns:a16="http://schemas.microsoft.com/office/drawing/2014/main" id="{F6A7F2CA-D3D6-8822-3707-C267BFF8A554}"/>
              </a:ext>
            </a:extLst>
          </p:cNvPr>
          <p:cNvGrpSpPr/>
          <p:nvPr/>
        </p:nvGrpSpPr>
        <p:grpSpPr>
          <a:xfrm>
            <a:off x="6901355" y="5865065"/>
            <a:ext cx="5290645" cy="992935"/>
            <a:chOff x="6922374" y="5874029"/>
            <a:chExt cx="5290645" cy="992935"/>
          </a:xfrm>
        </p:grpSpPr>
        <p:sp>
          <p:nvSpPr>
            <p:cNvPr id="11" name="Rectangle 10">
              <a:extLst>
                <a:ext uri="{FF2B5EF4-FFF2-40B4-BE49-F238E27FC236}">
                  <a16:creationId xmlns:a16="http://schemas.microsoft.com/office/drawing/2014/main" id="{38927962-CAB8-8D95-2D66-792FEE002911}"/>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FA06DE-8C70-A9E9-88DC-DE3DFEB1A3D9}"/>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716A0C-ED5A-A9F9-ECCF-23D23911307E}"/>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9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F736C-2B6A-BAC9-FBD9-B632DB7C1C73}"/>
              </a:ext>
            </a:extLst>
          </p:cNvPr>
          <p:cNvSpPr>
            <a:spLocks noGrp="1"/>
          </p:cNvSpPr>
          <p:nvPr>
            <p:ph type="sldNum" sz="quarter" idx="12"/>
          </p:nvPr>
        </p:nvSpPr>
        <p:spPr/>
        <p:txBody>
          <a:bodyPr/>
          <a:lstStyle/>
          <a:p>
            <a:fld id="{8675C426-E9A5-8E4F-8C94-4504EDB1A991}" type="slidenum">
              <a:rPr lang="en-US" smtClean="0"/>
              <a:t>23</a:t>
            </a:fld>
            <a:endParaRPr lang="en-US"/>
          </a:p>
        </p:txBody>
      </p:sp>
      <p:grpSp>
        <p:nvGrpSpPr>
          <p:cNvPr id="3" name="Group 2">
            <a:extLst>
              <a:ext uri="{FF2B5EF4-FFF2-40B4-BE49-F238E27FC236}">
                <a16:creationId xmlns:a16="http://schemas.microsoft.com/office/drawing/2014/main" id="{733CC448-2EB8-0CF2-BB52-7F45B76426BA}"/>
              </a:ext>
            </a:extLst>
          </p:cNvPr>
          <p:cNvGrpSpPr/>
          <p:nvPr/>
        </p:nvGrpSpPr>
        <p:grpSpPr>
          <a:xfrm>
            <a:off x="6901355" y="5865065"/>
            <a:ext cx="5290645" cy="992935"/>
            <a:chOff x="6922374" y="5874029"/>
            <a:chExt cx="5290645" cy="992935"/>
          </a:xfrm>
        </p:grpSpPr>
        <p:sp>
          <p:nvSpPr>
            <p:cNvPr id="5" name="Rectangle 4">
              <a:extLst>
                <a:ext uri="{FF2B5EF4-FFF2-40B4-BE49-F238E27FC236}">
                  <a16:creationId xmlns:a16="http://schemas.microsoft.com/office/drawing/2014/main" id="{EC7E9DF4-E1C1-6699-EF54-398CE786BC1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08558-51A6-62B6-D1A8-8CE62BC1D92C}"/>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7CDF45-83D7-8562-1E93-18602C16430D}"/>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1249D37-29DC-8E1B-29E4-E8AC22593699}"/>
              </a:ext>
            </a:extLst>
          </p:cNvPr>
          <p:cNvGrpSpPr/>
          <p:nvPr/>
        </p:nvGrpSpPr>
        <p:grpSpPr>
          <a:xfrm rot="10800000">
            <a:off x="0" y="0"/>
            <a:ext cx="5290645" cy="992935"/>
            <a:chOff x="6922374" y="5874029"/>
            <a:chExt cx="5290645" cy="992935"/>
          </a:xfrm>
        </p:grpSpPr>
        <p:sp>
          <p:nvSpPr>
            <p:cNvPr id="9" name="Rectangle 8">
              <a:extLst>
                <a:ext uri="{FF2B5EF4-FFF2-40B4-BE49-F238E27FC236}">
                  <a16:creationId xmlns:a16="http://schemas.microsoft.com/office/drawing/2014/main" id="{733EE3E1-0E79-1645-C23B-E1C66C667B0F}"/>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E5362F-7220-B50F-DF6E-6E895CC360FA}"/>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6520B5-EDF0-9D72-2299-DE7D562052EF}"/>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logo for a center for applied pathogens and epidemics&#10;&#10;Description automatically generated">
            <a:extLst>
              <a:ext uri="{FF2B5EF4-FFF2-40B4-BE49-F238E27FC236}">
                <a16:creationId xmlns:a16="http://schemas.microsoft.com/office/drawing/2014/main" id="{C67A8FC5-28A3-38AA-E08A-E5FA6D567364}"/>
              </a:ext>
            </a:extLst>
          </p:cNvPr>
          <p:cNvPicPr/>
          <p:nvPr/>
        </p:nvPicPr>
        <p:blipFill rotWithShape="1">
          <a:blip r:embed="rId2">
            <a:alphaModFix/>
          </a:blip>
          <a:srcRect l="4418" t="6223" r="4239"/>
          <a:stretch/>
        </p:blipFill>
        <p:spPr>
          <a:xfrm>
            <a:off x="261017" y="187731"/>
            <a:ext cx="1259025" cy="811415"/>
          </a:xfrm>
          <a:prstGeom prst="rect">
            <a:avLst/>
          </a:prstGeom>
        </p:spPr>
      </p:pic>
      <p:pic>
        <p:nvPicPr>
          <p:cNvPr id="13" name="Picture 12" descr="A white text on a white background&#10;&#10;Description automatically generated">
            <a:extLst>
              <a:ext uri="{FF2B5EF4-FFF2-40B4-BE49-F238E27FC236}">
                <a16:creationId xmlns:a16="http://schemas.microsoft.com/office/drawing/2014/main" id="{551AA7E5-1DB2-9DB8-AC79-F05C46373FB2}"/>
              </a:ext>
            </a:extLst>
          </p:cNvPr>
          <p:cNvPicPr>
            <a:picLocks noChangeAspect="1"/>
          </p:cNvPicPr>
          <p:nvPr/>
        </p:nvPicPr>
        <p:blipFill>
          <a:blip r:embed="rId3"/>
          <a:stretch>
            <a:fillRect/>
          </a:stretch>
        </p:blipFill>
        <p:spPr>
          <a:xfrm>
            <a:off x="2209800" y="1054281"/>
            <a:ext cx="7772400" cy="5222630"/>
          </a:xfrm>
          <a:prstGeom prst="rect">
            <a:avLst/>
          </a:prstGeom>
        </p:spPr>
      </p:pic>
    </p:spTree>
    <p:extLst>
      <p:ext uri="{BB962C8B-B14F-4D97-AF65-F5344CB8AC3E}">
        <p14:creationId xmlns:p14="http://schemas.microsoft.com/office/powerpoint/2010/main" val="249132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F736C-2B6A-BAC9-FBD9-B632DB7C1C73}"/>
              </a:ext>
            </a:extLst>
          </p:cNvPr>
          <p:cNvSpPr>
            <a:spLocks noGrp="1"/>
          </p:cNvSpPr>
          <p:nvPr>
            <p:ph type="sldNum" sz="quarter" idx="12"/>
          </p:nvPr>
        </p:nvSpPr>
        <p:spPr/>
        <p:txBody>
          <a:bodyPr/>
          <a:lstStyle/>
          <a:p>
            <a:fld id="{8675C426-E9A5-8E4F-8C94-4504EDB1A991}" type="slidenum">
              <a:rPr lang="en-US" smtClean="0"/>
              <a:t>24</a:t>
            </a:fld>
            <a:endParaRPr lang="en-US"/>
          </a:p>
        </p:txBody>
      </p:sp>
      <p:sp>
        <p:nvSpPr>
          <p:cNvPr id="4" name="TextBox 3">
            <a:extLst>
              <a:ext uri="{FF2B5EF4-FFF2-40B4-BE49-F238E27FC236}">
                <a16:creationId xmlns:a16="http://schemas.microsoft.com/office/drawing/2014/main" id="{ED9B05FF-4379-B81A-FC3E-0EE823B03BF4}"/>
              </a:ext>
            </a:extLst>
          </p:cNvPr>
          <p:cNvSpPr txBox="1"/>
          <p:nvPr/>
        </p:nvSpPr>
        <p:spPr>
          <a:xfrm>
            <a:off x="1279160" y="1166842"/>
            <a:ext cx="12729148" cy="2308324"/>
          </a:xfrm>
          <a:prstGeom prst="rect">
            <a:avLst/>
          </a:prstGeom>
          <a:noFill/>
        </p:spPr>
        <p:txBody>
          <a:bodyPr wrap="square" lIns="91440" tIns="45720" rIns="91440" bIns="45720" anchor="t">
            <a:spAutoFit/>
          </a:bodyPr>
          <a:lstStyle/>
          <a:p>
            <a:r>
              <a:rPr lang="en-US" sz="2400" b="1">
                <a:latin typeface="+mj-lt"/>
                <a:ea typeface="+mj-ea"/>
                <a:cs typeface="+mj-cs"/>
              </a:rPr>
              <a:t>Check list before we proceed:</a:t>
            </a:r>
          </a:p>
          <a:p>
            <a:pPr marL="0" marR="0"/>
            <a:endParaRPr lang="en-US" sz="2400">
              <a:latin typeface="+mj-lt"/>
              <a:ea typeface="+mj-ea"/>
              <a:cs typeface="+mj-cs"/>
            </a:endParaRPr>
          </a:p>
          <a:p>
            <a:pPr marL="342900" indent="-342900">
              <a:buFont typeface="Arial" panose="020B0604020202020204" pitchFamily="34" charset="0"/>
              <a:buChar char="•"/>
            </a:pPr>
            <a:r>
              <a:rPr lang="en-US" sz="2400">
                <a:latin typeface="+mj-lt"/>
                <a:ea typeface="+mj-ea"/>
                <a:cs typeface="+mj-cs"/>
              </a:rPr>
              <a:t>UGA </a:t>
            </a:r>
            <a:r>
              <a:rPr lang="en-US" sz="2400" err="1">
                <a:latin typeface="+mj-lt"/>
                <a:ea typeface="+mj-ea"/>
                <a:cs typeface="+mj-cs"/>
              </a:rPr>
              <a:t>MyID</a:t>
            </a:r>
          </a:p>
          <a:p>
            <a:pPr marL="342900" indent="-342900">
              <a:buFont typeface="Arial" panose="020B0604020202020204" pitchFamily="34" charset="0"/>
              <a:buChar char="•"/>
            </a:pPr>
            <a:r>
              <a:rPr lang="en-US" sz="2400">
                <a:latin typeface="+mj-lt"/>
                <a:ea typeface="+mj-ea"/>
                <a:cs typeface="+mj-cs"/>
              </a:rPr>
              <a:t>Duo Mobile</a:t>
            </a:r>
          </a:p>
          <a:p>
            <a:pPr marL="342900" indent="-342900">
              <a:buFont typeface="Arial" panose="020B0604020202020204" pitchFamily="34" charset="0"/>
              <a:buChar char="•"/>
            </a:pPr>
            <a:r>
              <a:rPr lang="en-US" sz="2400">
                <a:latin typeface="+mj-lt"/>
                <a:ea typeface="+mj-ea"/>
                <a:cs typeface="+mj-cs"/>
              </a:rPr>
              <a:t>Personal </a:t>
            </a:r>
            <a:r>
              <a:rPr lang="en-US" sz="2400" err="1">
                <a:latin typeface="+mj-lt"/>
                <a:ea typeface="+mj-ea"/>
                <a:cs typeface="+mj-cs"/>
              </a:rPr>
              <a:t>Github</a:t>
            </a:r>
            <a:r>
              <a:rPr lang="en-US" sz="2400">
                <a:latin typeface="+mj-lt"/>
                <a:ea typeface="+mj-ea"/>
                <a:cs typeface="+mj-cs"/>
              </a:rPr>
              <a:t> Account</a:t>
            </a:r>
          </a:p>
          <a:p>
            <a:pPr marL="342900" indent="-342900">
              <a:buFont typeface="Arial" panose="020B0604020202020204" pitchFamily="34" charset="0"/>
              <a:buChar char="•"/>
            </a:pPr>
            <a:endParaRPr lang="en-US" sz="2400">
              <a:latin typeface="+mj-lt"/>
              <a:ea typeface="+mj-ea"/>
              <a:cs typeface="+mj-cs"/>
            </a:endParaRPr>
          </a:p>
        </p:txBody>
      </p:sp>
      <p:grpSp>
        <p:nvGrpSpPr>
          <p:cNvPr id="3" name="Group 2">
            <a:extLst>
              <a:ext uri="{FF2B5EF4-FFF2-40B4-BE49-F238E27FC236}">
                <a16:creationId xmlns:a16="http://schemas.microsoft.com/office/drawing/2014/main" id="{733CC448-2EB8-0CF2-BB52-7F45B76426BA}"/>
              </a:ext>
            </a:extLst>
          </p:cNvPr>
          <p:cNvGrpSpPr/>
          <p:nvPr/>
        </p:nvGrpSpPr>
        <p:grpSpPr>
          <a:xfrm>
            <a:off x="6901355" y="5865065"/>
            <a:ext cx="5290645" cy="992935"/>
            <a:chOff x="6922374" y="5874029"/>
            <a:chExt cx="5290645" cy="992935"/>
          </a:xfrm>
        </p:grpSpPr>
        <p:sp>
          <p:nvSpPr>
            <p:cNvPr id="5" name="Rectangle 4">
              <a:extLst>
                <a:ext uri="{FF2B5EF4-FFF2-40B4-BE49-F238E27FC236}">
                  <a16:creationId xmlns:a16="http://schemas.microsoft.com/office/drawing/2014/main" id="{EC7E9DF4-E1C1-6699-EF54-398CE786BC1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B08558-51A6-62B6-D1A8-8CE62BC1D92C}"/>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7CDF45-83D7-8562-1E93-18602C16430D}"/>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1249D37-29DC-8E1B-29E4-E8AC22593699}"/>
              </a:ext>
            </a:extLst>
          </p:cNvPr>
          <p:cNvGrpSpPr/>
          <p:nvPr/>
        </p:nvGrpSpPr>
        <p:grpSpPr>
          <a:xfrm rot="10800000">
            <a:off x="0" y="0"/>
            <a:ext cx="5290645" cy="992935"/>
            <a:chOff x="6922374" y="5874029"/>
            <a:chExt cx="5290645" cy="992935"/>
          </a:xfrm>
        </p:grpSpPr>
        <p:sp>
          <p:nvSpPr>
            <p:cNvPr id="9" name="Rectangle 8">
              <a:extLst>
                <a:ext uri="{FF2B5EF4-FFF2-40B4-BE49-F238E27FC236}">
                  <a16:creationId xmlns:a16="http://schemas.microsoft.com/office/drawing/2014/main" id="{733EE3E1-0E79-1645-C23B-E1C66C667B0F}"/>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E5362F-7220-B50F-DF6E-6E895CC360FA}"/>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6520B5-EDF0-9D72-2299-DE7D562052EF}"/>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logo for a center for applied pathogens and epidemics&#10;&#10;Description automatically generated">
            <a:extLst>
              <a:ext uri="{FF2B5EF4-FFF2-40B4-BE49-F238E27FC236}">
                <a16:creationId xmlns:a16="http://schemas.microsoft.com/office/drawing/2014/main" id="{C67A8FC5-28A3-38AA-E08A-E5FA6D567364}"/>
              </a:ext>
            </a:extLst>
          </p:cNvPr>
          <p:cNvPicPr/>
          <p:nvPr/>
        </p:nvPicPr>
        <p:blipFill rotWithShape="1">
          <a:blip r:embed="rId2">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279857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E224-2746-2087-D3E0-D1BA5FEA0897}"/>
              </a:ext>
            </a:extLst>
          </p:cNvPr>
          <p:cNvSpPr>
            <a:spLocks noGrp="1"/>
          </p:cNvSpPr>
          <p:nvPr>
            <p:ph type="title"/>
          </p:nvPr>
        </p:nvSpPr>
        <p:spPr/>
        <p:txBody>
          <a:bodyPr anchor="ctr"/>
          <a:lstStyle/>
          <a:p>
            <a:pPr algn="ctr"/>
            <a:r>
              <a:rPr lang="en-US"/>
              <a:t>What is genomic epidemiology? </a:t>
            </a:r>
          </a:p>
        </p:txBody>
      </p:sp>
      <p:sp>
        <p:nvSpPr>
          <p:cNvPr id="4" name="Slide Number Placeholder 3">
            <a:extLst>
              <a:ext uri="{FF2B5EF4-FFF2-40B4-BE49-F238E27FC236}">
                <a16:creationId xmlns:a16="http://schemas.microsoft.com/office/drawing/2014/main" id="{665C410E-26BC-A8A7-72E7-039F078CBEF8}"/>
              </a:ext>
            </a:extLst>
          </p:cNvPr>
          <p:cNvSpPr>
            <a:spLocks noGrp="1"/>
          </p:cNvSpPr>
          <p:nvPr>
            <p:ph type="sldNum" sz="quarter" idx="12"/>
          </p:nvPr>
        </p:nvSpPr>
        <p:spPr/>
        <p:txBody>
          <a:bodyPr/>
          <a:lstStyle/>
          <a:p>
            <a:fld id="{8675C426-E9A5-8E4F-8C94-4504EDB1A991}" type="slidenum">
              <a:rPr lang="en-US" smtClean="0"/>
              <a:t>3</a:t>
            </a:fld>
            <a:endParaRPr lang="en-US"/>
          </a:p>
        </p:txBody>
      </p:sp>
      <p:grpSp>
        <p:nvGrpSpPr>
          <p:cNvPr id="27" name="Group 26">
            <a:extLst>
              <a:ext uri="{FF2B5EF4-FFF2-40B4-BE49-F238E27FC236}">
                <a16:creationId xmlns:a16="http://schemas.microsoft.com/office/drawing/2014/main" id="{261379AE-FA3E-ED01-05C5-3A3440C0B5A4}"/>
              </a:ext>
            </a:extLst>
          </p:cNvPr>
          <p:cNvGrpSpPr/>
          <p:nvPr/>
        </p:nvGrpSpPr>
        <p:grpSpPr>
          <a:xfrm>
            <a:off x="6901355" y="5865065"/>
            <a:ext cx="5290645" cy="992935"/>
            <a:chOff x="6922374" y="5874029"/>
            <a:chExt cx="5290645" cy="992935"/>
          </a:xfrm>
        </p:grpSpPr>
        <p:sp>
          <p:nvSpPr>
            <p:cNvPr id="28" name="Rectangle 27">
              <a:extLst>
                <a:ext uri="{FF2B5EF4-FFF2-40B4-BE49-F238E27FC236}">
                  <a16:creationId xmlns:a16="http://schemas.microsoft.com/office/drawing/2014/main" id="{00134942-C8E4-FD4D-B04A-32F521DF3E97}"/>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A15C77-754B-EE39-72AC-FB9CD4C3ECE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37C5D1-269B-846A-649F-4570E3AFC453}"/>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C576AF2-CDF7-76E1-4F38-34E3FDDDDD04}"/>
              </a:ext>
            </a:extLst>
          </p:cNvPr>
          <p:cNvGrpSpPr/>
          <p:nvPr/>
        </p:nvGrpSpPr>
        <p:grpSpPr>
          <a:xfrm rot="10800000">
            <a:off x="0" y="0"/>
            <a:ext cx="5290645" cy="992935"/>
            <a:chOff x="6922374" y="5874029"/>
            <a:chExt cx="5290645" cy="992935"/>
          </a:xfrm>
        </p:grpSpPr>
        <p:sp>
          <p:nvSpPr>
            <p:cNvPr id="32" name="Rectangle 31">
              <a:extLst>
                <a:ext uri="{FF2B5EF4-FFF2-40B4-BE49-F238E27FC236}">
                  <a16:creationId xmlns:a16="http://schemas.microsoft.com/office/drawing/2014/main" id="{45245032-1262-268C-7321-604A7A9D579C}"/>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D00B78-F752-25CA-FBAC-60C072FE86A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CF611B2-7311-BC30-4322-5C8647549201}"/>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descr="A logo for a center for applied pathogens and epidemics&#10;&#10;Description automatically generated">
            <a:extLst>
              <a:ext uri="{FF2B5EF4-FFF2-40B4-BE49-F238E27FC236}">
                <a16:creationId xmlns:a16="http://schemas.microsoft.com/office/drawing/2014/main" id="{2B20283A-2CFB-50C9-F284-990873205C82}"/>
              </a:ext>
            </a:extLst>
          </p:cNvPr>
          <p:cNvPicPr/>
          <p:nvPr/>
        </p:nvPicPr>
        <p:blipFill rotWithShape="1">
          <a:blip r:embed="rId2">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133663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997A-8C70-4998-4259-0DCCE4DAC447}"/>
              </a:ext>
            </a:extLst>
          </p:cNvPr>
          <p:cNvSpPr>
            <a:spLocks noGrp="1"/>
          </p:cNvSpPr>
          <p:nvPr>
            <p:ph type="title"/>
          </p:nvPr>
        </p:nvSpPr>
        <p:spPr>
          <a:xfrm>
            <a:off x="3185792" y="1149061"/>
            <a:ext cx="5820416" cy="1600200"/>
          </a:xfrm>
        </p:spPr>
        <p:txBody>
          <a:bodyPr>
            <a:normAutofit/>
          </a:bodyPr>
          <a:lstStyle/>
          <a:p>
            <a:r>
              <a:rPr lang="en-US" sz="2800">
                <a:cs typeface="Times New Roman" panose="02020603050405020304" pitchFamily="18" charset="0"/>
              </a:rPr>
              <a:t>Framework of molecular epi analysis</a:t>
            </a:r>
          </a:p>
        </p:txBody>
      </p:sp>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4</a:t>
            </a:fld>
            <a:endParaRPr lang="en-US"/>
          </a:p>
        </p:txBody>
      </p:sp>
      <p:sp>
        <p:nvSpPr>
          <p:cNvPr id="10" name="TextBox 9">
            <a:extLst>
              <a:ext uri="{FF2B5EF4-FFF2-40B4-BE49-F238E27FC236}">
                <a16:creationId xmlns:a16="http://schemas.microsoft.com/office/drawing/2014/main" id="{376DB20D-ECA7-3673-38F3-AF6E44C1D96A}"/>
              </a:ext>
            </a:extLst>
          </p:cNvPr>
          <p:cNvSpPr txBox="1"/>
          <p:nvPr/>
        </p:nvSpPr>
        <p:spPr>
          <a:xfrm>
            <a:off x="4595573" y="3429000"/>
            <a:ext cx="3631892" cy="1569660"/>
          </a:xfrm>
          <a:prstGeom prst="rect">
            <a:avLst/>
          </a:prstGeom>
          <a:noFill/>
        </p:spPr>
        <p:txBody>
          <a:bodyPr wrap="none" rtlCol="0">
            <a:spAutoFit/>
          </a:bodyPr>
          <a:lstStyle/>
          <a:p>
            <a:pPr marL="457200" indent="-457200">
              <a:buFont typeface="Arial" panose="020B0604020202020204" pitchFamily="34" charset="0"/>
              <a:buChar char="•"/>
            </a:pPr>
            <a:r>
              <a:rPr lang="en-US" sz="3200"/>
              <a:t>Evolutionary tree</a:t>
            </a:r>
          </a:p>
          <a:p>
            <a:pPr marL="457200" indent="-457200">
              <a:buFont typeface="Arial" panose="020B0604020202020204" pitchFamily="34" charset="0"/>
              <a:buChar char="•"/>
            </a:pPr>
            <a:r>
              <a:rPr lang="en-US" sz="3200"/>
              <a:t>Time tree</a:t>
            </a:r>
          </a:p>
          <a:p>
            <a:pPr marL="457200" indent="-457200">
              <a:buFont typeface="Arial" panose="020B0604020202020204" pitchFamily="34" charset="0"/>
              <a:buChar char="•"/>
            </a:pPr>
            <a:r>
              <a:rPr lang="en-US" sz="3200"/>
              <a:t>Trait evolution</a:t>
            </a:r>
          </a:p>
        </p:txBody>
      </p:sp>
      <p:sp>
        <p:nvSpPr>
          <p:cNvPr id="12" name="TextBox 11">
            <a:extLst>
              <a:ext uri="{FF2B5EF4-FFF2-40B4-BE49-F238E27FC236}">
                <a16:creationId xmlns:a16="http://schemas.microsoft.com/office/drawing/2014/main" id="{6799A0AB-B701-FB20-D553-817A59FBFFE8}"/>
              </a:ext>
            </a:extLst>
          </p:cNvPr>
          <p:cNvSpPr txBox="1"/>
          <p:nvPr/>
        </p:nvSpPr>
        <p:spPr>
          <a:xfrm>
            <a:off x="8887528" y="3421158"/>
            <a:ext cx="3304472" cy="1569660"/>
          </a:xfrm>
          <a:prstGeom prst="rect">
            <a:avLst/>
          </a:prstGeom>
          <a:noFill/>
        </p:spPr>
        <p:txBody>
          <a:bodyPr wrap="square" rtlCol="0">
            <a:spAutoFit/>
          </a:bodyPr>
          <a:lstStyle/>
          <a:p>
            <a:pPr marL="457200" indent="-457200">
              <a:buFont typeface="Arial" panose="020B0604020202020204" pitchFamily="34" charset="0"/>
              <a:buChar char="•"/>
            </a:pPr>
            <a:r>
              <a:rPr lang="en-US" sz="3200"/>
              <a:t>Viral spread</a:t>
            </a:r>
          </a:p>
          <a:p>
            <a:pPr marL="457200" indent="-457200">
              <a:buFont typeface="Arial" panose="020B0604020202020204" pitchFamily="34" charset="0"/>
              <a:buChar char="•"/>
            </a:pPr>
            <a:r>
              <a:rPr lang="en-US" sz="3200"/>
              <a:t>Cross-species transmission</a:t>
            </a:r>
          </a:p>
        </p:txBody>
      </p:sp>
      <p:sp>
        <p:nvSpPr>
          <p:cNvPr id="13" name="TextBox 12">
            <a:extLst>
              <a:ext uri="{FF2B5EF4-FFF2-40B4-BE49-F238E27FC236}">
                <a16:creationId xmlns:a16="http://schemas.microsoft.com/office/drawing/2014/main" id="{7E6082A4-8782-9258-7377-7CE9F8A49252}"/>
              </a:ext>
            </a:extLst>
          </p:cNvPr>
          <p:cNvSpPr txBox="1"/>
          <p:nvPr/>
        </p:nvSpPr>
        <p:spPr>
          <a:xfrm>
            <a:off x="37631" y="3429000"/>
            <a:ext cx="3416000" cy="1077218"/>
          </a:xfrm>
          <a:prstGeom prst="rect">
            <a:avLst/>
          </a:prstGeom>
          <a:noFill/>
        </p:spPr>
        <p:txBody>
          <a:bodyPr wrap="none" rtlCol="0">
            <a:spAutoFit/>
          </a:bodyPr>
          <a:lstStyle/>
          <a:p>
            <a:pPr marL="457200" indent="-457200">
              <a:buFont typeface="Arial" panose="020B0604020202020204" pitchFamily="34" charset="0"/>
              <a:buChar char="•"/>
            </a:pPr>
            <a:r>
              <a:rPr lang="en-US" sz="3200"/>
              <a:t>Viral genomes</a:t>
            </a:r>
          </a:p>
          <a:p>
            <a:pPr marL="457200" indent="-457200">
              <a:buFont typeface="Arial" panose="020B0604020202020204" pitchFamily="34" charset="0"/>
              <a:buChar char="•"/>
            </a:pPr>
            <a:r>
              <a:rPr lang="en-US" sz="3200"/>
              <a:t>Linked metadata</a:t>
            </a:r>
          </a:p>
        </p:txBody>
      </p:sp>
      <p:sp>
        <p:nvSpPr>
          <p:cNvPr id="14" name="Right Arrow 13">
            <a:extLst>
              <a:ext uri="{FF2B5EF4-FFF2-40B4-BE49-F238E27FC236}">
                <a16:creationId xmlns:a16="http://schemas.microsoft.com/office/drawing/2014/main" id="{3CE602D1-6AE6-D2C4-7110-280D85A7D34A}"/>
              </a:ext>
            </a:extLst>
          </p:cNvPr>
          <p:cNvSpPr/>
          <p:nvPr/>
        </p:nvSpPr>
        <p:spPr>
          <a:xfrm>
            <a:off x="3368469" y="3963556"/>
            <a:ext cx="1024647" cy="12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8A16936-F2ED-E795-D9CA-D11B69DAF9AB}"/>
              </a:ext>
            </a:extLst>
          </p:cNvPr>
          <p:cNvSpPr/>
          <p:nvPr/>
        </p:nvSpPr>
        <p:spPr>
          <a:xfrm>
            <a:off x="7803237" y="3975250"/>
            <a:ext cx="1024647" cy="12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F6C138A-4CDC-3448-0C06-92CD352A24A6}"/>
              </a:ext>
            </a:extLst>
          </p:cNvPr>
          <p:cNvGrpSpPr/>
          <p:nvPr/>
        </p:nvGrpSpPr>
        <p:grpSpPr>
          <a:xfrm>
            <a:off x="6901355" y="5865065"/>
            <a:ext cx="5290645" cy="992935"/>
            <a:chOff x="6922374" y="5874029"/>
            <a:chExt cx="5290645" cy="992935"/>
          </a:xfrm>
        </p:grpSpPr>
        <p:sp>
          <p:nvSpPr>
            <p:cNvPr id="4" name="Rectangle 3">
              <a:extLst>
                <a:ext uri="{FF2B5EF4-FFF2-40B4-BE49-F238E27FC236}">
                  <a16:creationId xmlns:a16="http://schemas.microsoft.com/office/drawing/2014/main" id="{FAFF9244-5F4F-EFD0-CE37-4B0A78A44895}"/>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867B57-BD50-AD5A-8035-392DB84AA615}"/>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ABCFF5-FB4F-F98F-0FDD-92110EB865CC}"/>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A18E732-53B8-2BE8-8A98-EE66B863A63F}"/>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1D6F53B2-91EF-DF57-BBAE-5D3DF151950D}"/>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31EC4-AD57-0F45-E7B0-15F80991AF2F}"/>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30C444-637D-D266-7E5F-CB98E909931A}"/>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logo for a center for applied pathogens and epidemics&#10;&#10;Description automatically generated">
            <a:extLst>
              <a:ext uri="{FF2B5EF4-FFF2-40B4-BE49-F238E27FC236}">
                <a16:creationId xmlns:a16="http://schemas.microsoft.com/office/drawing/2014/main" id="{CD4C57BB-54DC-95DB-5675-091620FBD39D}"/>
              </a:ext>
            </a:extLst>
          </p:cNvPr>
          <p:cNvPicPr/>
          <p:nvPr/>
        </p:nvPicPr>
        <p:blipFill rotWithShape="1">
          <a:blip r:embed="rId3">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1554336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A279BE3-8176-AFDF-F34A-36C814F59BFC}"/>
              </a:ext>
            </a:extLst>
          </p:cNvPr>
          <p:cNvPicPr>
            <a:picLocks noGrp="1" noChangeAspect="1"/>
          </p:cNvPicPr>
          <p:nvPr>
            <p:ph idx="1"/>
          </p:nvPr>
        </p:nvPicPr>
        <p:blipFill>
          <a:blip r:embed="rId3"/>
          <a:stretch>
            <a:fillRect/>
          </a:stretch>
        </p:blipFill>
        <p:spPr>
          <a:xfrm>
            <a:off x="5183188" y="1243442"/>
            <a:ext cx="6172200" cy="4361590"/>
          </a:xfrm>
          <a:solidFill>
            <a:schemeClr val="bg1"/>
          </a:solidFill>
          <a:ln>
            <a:noFill/>
          </a:ln>
          <a:effectLst>
            <a:softEdge rad="0"/>
          </a:effectLst>
        </p:spPr>
      </p:pic>
      <p:sp>
        <p:nvSpPr>
          <p:cNvPr id="4" name="Text Placeholder 3">
            <a:extLst>
              <a:ext uri="{FF2B5EF4-FFF2-40B4-BE49-F238E27FC236}">
                <a16:creationId xmlns:a16="http://schemas.microsoft.com/office/drawing/2014/main" id="{4A89F14F-FBD2-81C7-9E1C-90BE9F6B9B7B}"/>
              </a:ext>
            </a:extLst>
          </p:cNvPr>
          <p:cNvSpPr>
            <a:spLocks noGrp="1"/>
          </p:cNvSpPr>
          <p:nvPr>
            <p:ph type="body" sz="half" idx="2"/>
          </p:nvPr>
        </p:nvSpPr>
        <p:spPr>
          <a:xfrm>
            <a:off x="839788" y="2057400"/>
            <a:ext cx="4653871" cy="3811588"/>
          </a:xfrm>
        </p:spPr>
        <p:txBody>
          <a:bodyPr/>
          <a:lstStyle/>
          <a:p>
            <a:endParaRPr lang="en-US" b="1"/>
          </a:p>
          <a:p>
            <a:r>
              <a:rPr lang="en-US" sz="3200"/>
              <a:t>Genomic epidemiology</a:t>
            </a:r>
          </a:p>
          <a:p>
            <a:r>
              <a:rPr lang="en-US">
                <a:cs typeface="Times New Roman" panose="02020603050405020304" pitchFamily="18" charset="0"/>
              </a:rPr>
              <a:t>Viral genomes contain records of a virus’s transmission history.</a:t>
            </a:r>
          </a:p>
          <a:p>
            <a:pPr marL="285750" indent="-285750">
              <a:buFont typeface="Arial" panose="020B0604020202020204" pitchFamily="34" charset="0"/>
              <a:buChar char="•"/>
            </a:pPr>
            <a:endParaRPr lang="en-US">
              <a:cs typeface="Times New Roman" panose="02020603050405020304" pitchFamily="18" charset="0"/>
            </a:endParaRPr>
          </a:p>
          <a:p>
            <a:endParaRPr lang="en-US"/>
          </a:p>
        </p:txBody>
      </p:sp>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5</a:t>
            </a:fld>
            <a:endParaRPr lang="en-US"/>
          </a:p>
        </p:txBody>
      </p:sp>
      <p:grpSp>
        <p:nvGrpSpPr>
          <p:cNvPr id="17" name="Group 16">
            <a:extLst>
              <a:ext uri="{FF2B5EF4-FFF2-40B4-BE49-F238E27FC236}">
                <a16:creationId xmlns:a16="http://schemas.microsoft.com/office/drawing/2014/main" id="{4A7733B3-BD10-32BE-12E0-65B44FDEB753}"/>
              </a:ext>
            </a:extLst>
          </p:cNvPr>
          <p:cNvGrpSpPr/>
          <p:nvPr/>
        </p:nvGrpSpPr>
        <p:grpSpPr>
          <a:xfrm>
            <a:off x="6901355" y="5865065"/>
            <a:ext cx="5290645" cy="992935"/>
            <a:chOff x="6922374" y="5874029"/>
            <a:chExt cx="5290645" cy="992935"/>
          </a:xfrm>
        </p:grpSpPr>
        <p:sp>
          <p:nvSpPr>
            <p:cNvPr id="18" name="Rectangle 17">
              <a:extLst>
                <a:ext uri="{FF2B5EF4-FFF2-40B4-BE49-F238E27FC236}">
                  <a16:creationId xmlns:a16="http://schemas.microsoft.com/office/drawing/2014/main" id="{8C53D918-8D27-BA37-006A-48A6C799ADBE}"/>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DBF7E15-AD8E-D782-8D36-D1E0272F9634}"/>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23DB08-1B1B-4A55-4816-DA6F899D779B}"/>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65FB0FB-0D10-4E30-3B21-73F32CF4E2A2}"/>
              </a:ext>
            </a:extLst>
          </p:cNvPr>
          <p:cNvGrpSpPr/>
          <p:nvPr/>
        </p:nvGrpSpPr>
        <p:grpSpPr>
          <a:xfrm rot="10800000">
            <a:off x="0" y="0"/>
            <a:ext cx="5290645" cy="992935"/>
            <a:chOff x="6922374" y="5874029"/>
            <a:chExt cx="5290645" cy="992935"/>
          </a:xfrm>
        </p:grpSpPr>
        <p:sp>
          <p:nvSpPr>
            <p:cNvPr id="23" name="Rectangle 22">
              <a:extLst>
                <a:ext uri="{FF2B5EF4-FFF2-40B4-BE49-F238E27FC236}">
                  <a16:creationId xmlns:a16="http://schemas.microsoft.com/office/drawing/2014/main" id="{A142C14E-AD1A-5775-1C7C-75DDF07596D1}"/>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E1E6FD-9D67-771A-65A3-C0A513C2E2ED}"/>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E9D810-BB76-BEB9-6A29-FBD23ED930A2}"/>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logo for a center for applied pathogens and epidemics&#10;&#10;Description automatically generated">
            <a:extLst>
              <a:ext uri="{FF2B5EF4-FFF2-40B4-BE49-F238E27FC236}">
                <a16:creationId xmlns:a16="http://schemas.microsoft.com/office/drawing/2014/main" id="{994CDFA7-2A75-2EBD-37B2-7D1C3577542F}"/>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298737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5CAD8E-AFE7-06A2-1D67-FB702A8B14BA}"/>
              </a:ext>
            </a:extLst>
          </p:cNvPr>
          <p:cNvPicPr>
            <a:picLocks noGrp="1" noChangeAspect="1"/>
          </p:cNvPicPr>
          <p:nvPr>
            <p:ph idx="1"/>
          </p:nvPr>
        </p:nvPicPr>
        <p:blipFill>
          <a:blip r:embed="rId3"/>
          <a:stretch>
            <a:fillRect/>
          </a:stretch>
        </p:blipFill>
        <p:spPr>
          <a:xfrm>
            <a:off x="5183188" y="1243442"/>
            <a:ext cx="6172200" cy="4361590"/>
          </a:xfrm>
        </p:spPr>
      </p:pic>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6</a:t>
            </a:fld>
            <a:endParaRPr lang="en-US"/>
          </a:p>
        </p:txBody>
      </p:sp>
      <p:sp>
        <p:nvSpPr>
          <p:cNvPr id="10" name="Text Placeholder 3">
            <a:extLst>
              <a:ext uri="{FF2B5EF4-FFF2-40B4-BE49-F238E27FC236}">
                <a16:creationId xmlns:a16="http://schemas.microsoft.com/office/drawing/2014/main" id="{AD232C94-6033-9058-B215-E1AB3919D10C}"/>
              </a:ext>
            </a:extLst>
          </p:cNvPr>
          <p:cNvSpPr>
            <a:spLocks noGrp="1"/>
          </p:cNvSpPr>
          <p:nvPr>
            <p:ph type="body" sz="half" idx="2"/>
          </p:nvPr>
        </p:nvSpPr>
        <p:spPr>
          <a:xfrm>
            <a:off x="839788" y="2057400"/>
            <a:ext cx="4653871" cy="3811588"/>
          </a:xfrm>
        </p:spPr>
        <p:txBody>
          <a:bodyPr/>
          <a:lstStyle/>
          <a:p>
            <a:endParaRPr lang="en-US" b="1"/>
          </a:p>
          <a:p>
            <a:r>
              <a:rPr lang="en-US" sz="3200"/>
              <a:t>Genomic epidemiology</a:t>
            </a:r>
          </a:p>
          <a:p>
            <a:r>
              <a:rPr lang="en-US">
                <a:cs typeface="Times New Roman" panose="02020603050405020304" pitchFamily="18" charset="0"/>
              </a:rPr>
              <a:t>Viral genomes contain records of a virus’s transmission history.</a:t>
            </a:r>
          </a:p>
          <a:p>
            <a:pPr marL="285750" indent="-285750">
              <a:buFont typeface="Arial" panose="020B0604020202020204" pitchFamily="34" charset="0"/>
              <a:buChar char="•"/>
            </a:pPr>
            <a:endParaRPr lang="en-US">
              <a:cs typeface="Times New Roman" panose="02020603050405020304" pitchFamily="18" charset="0"/>
            </a:endParaRPr>
          </a:p>
          <a:p>
            <a:endParaRPr lang="en-US"/>
          </a:p>
        </p:txBody>
      </p:sp>
      <p:grpSp>
        <p:nvGrpSpPr>
          <p:cNvPr id="11" name="Group 10">
            <a:extLst>
              <a:ext uri="{FF2B5EF4-FFF2-40B4-BE49-F238E27FC236}">
                <a16:creationId xmlns:a16="http://schemas.microsoft.com/office/drawing/2014/main" id="{CA63BB82-706E-E890-A9BB-F0C61AAB5650}"/>
              </a:ext>
            </a:extLst>
          </p:cNvPr>
          <p:cNvGrpSpPr/>
          <p:nvPr/>
        </p:nvGrpSpPr>
        <p:grpSpPr>
          <a:xfrm>
            <a:off x="6901355" y="5865065"/>
            <a:ext cx="5290645" cy="992935"/>
            <a:chOff x="6922374" y="5874029"/>
            <a:chExt cx="5290645" cy="992935"/>
          </a:xfrm>
        </p:grpSpPr>
        <p:sp>
          <p:nvSpPr>
            <p:cNvPr id="12" name="Rectangle 11">
              <a:extLst>
                <a:ext uri="{FF2B5EF4-FFF2-40B4-BE49-F238E27FC236}">
                  <a16:creationId xmlns:a16="http://schemas.microsoft.com/office/drawing/2014/main" id="{6CE7944E-B70F-A2C5-2892-B674C4DF99EA}"/>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D5A39A-B455-C67D-5FD3-89B92DB204B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7EB256-B789-C209-BB91-F3427C8FE6A3}"/>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278D0AA-682E-D010-A990-692511AEF107}"/>
              </a:ext>
            </a:extLst>
          </p:cNvPr>
          <p:cNvGrpSpPr/>
          <p:nvPr/>
        </p:nvGrpSpPr>
        <p:grpSpPr>
          <a:xfrm rot="10800000">
            <a:off x="0" y="0"/>
            <a:ext cx="5290645" cy="992935"/>
            <a:chOff x="6922374" y="5874029"/>
            <a:chExt cx="5290645" cy="992935"/>
          </a:xfrm>
        </p:grpSpPr>
        <p:sp>
          <p:nvSpPr>
            <p:cNvPr id="16" name="Rectangle 15">
              <a:extLst>
                <a:ext uri="{FF2B5EF4-FFF2-40B4-BE49-F238E27FC236}">
                  <a16:creationId xmlns:a16="http://schemas.microsoft.com/office/drawing/2014/main" id="{15280BFC-A410-1075-8171-301861E2F278}"/>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38CB72-C3F4-C4A9-78DC-F40306BB9698}"/>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E11CF9-03BB-3BD1-D20E-A1D360A14CB9}"/>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A logo for a center for applied pathogens and epidemics&#10;&#10;Description automatically generated">
            <a:extLst>
              <a:ext uri="{FF2B5EF4-FFF2-40B4-BE49-F238E27FC236}">
                <a16:creationId xmlns:a16="http://schemas.microsoft.com/office/drawing/2014/main" id="{8F7AB32C-03AF-ACCF-5E15-94B307F35456}"/>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81523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49DC9ED-34C7-309A-B54E-3A50743ACC33}"/>
              </a:ext>
            </a:extLst>
          </p:cNvPr>
          <p:cNvPicPr>
            <a:picLocks noGrp="1" noChangeAspect="1"/>
          </p:cNvPicPr>
          <p:nvPr>
            <p:ph idx="1"/>
          </p:nvPr>
        </p:nvPicPr>
        <p:blipFill>
          <a:blip r:embed="rId3"/>
          <a:stretch>
            <a:fillRect/>
          </a:stretch>
        </p:blipFill>
        <p:spPr>
          <a:xfrm>
            <a:off x="5183188" y="1243442"/>
            <a:ext cx="6172200" cy="4361590"/>
          </a:xfrm>
        </p:spPr>
      </p:pic>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7</a:t>
            </a:fld>
            <a:endParaRPr lang="en-US"/>
          </a:p>
        </p:txBody>
      </p:sp>
      <p:grpSp>
        <p:nvGrpSpPr>
          <p:cNvPr id="3" name="Group 2">
            <a:extLst>
              <a:ext uri="{FF2B5EF4-FFF2-40B4-BE49-F238E27FC236}">
                <a16:creationId xmlns:a16="http://schemas.microsoft.com/office/drawing/2014/main" id="{7F470C86-0FE5-B753-B0C5-8BF8D79AEAF0}"/>
              </a:ext>
            </a:extLst>
          </p:cNvPr>
          <p:cNvGrpSpPr/>
          <p:nvPr/>
        </p:nvGrpSpPr>
        <p:grpSpPr>
          <a:xfrm>
            <a:off x="6901355" y="5865065"/>
            <a:ext cx="5290645" cy="992935"/>
            <a:chOff x="6922374" y="5874029"/>
            <a:chExt cx="5290645" cy="992935"/>
          </a:xfrm>
        </p:grpSpPr>
        <p:sp>
          <p:nvSpPr>
            <p:cNvPr id="6" name="Rectangle 5">
              <a:extLst>
                <a:ext uri="{FF2B5EF4-FFF2-40B4-BE49-F238E27FC236}">
                  <a16:creationId xmlns:a16="http://schemas.microsoft.com/office/drawing/2014/main" id="{7391CB21-3441-9DB6-3F07-2CB360B32A0A}"/>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7CF421-155F-AB7A-CF01-B0D2036FBC16}"/>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A703CC-F1EE-EBA3-27D7-DF03D45BF0FF}"/>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5AD42A5-89AF-7EB3-F418-CD72FF0B99E0}"/>
              </a:ext>
            </a:extLst>
          </p:cNvPr>
          <p:cNvGrpSpPr/>
          <p:nvPr/>
        </p:nvGrpSpPr>
        <p:grpSpPr>
          <a:xfrm rot="10800000">
            <a:off x="0" y="0"/>
            <a:ext cx="5290645" cy="992935"/>
            <a:chOff x="6922374" y="5874029"/>
            <a:chExt cx="5290645" cy="992935"/>
          </a:xfrm>
        </p:grpSpPr>
        <p:sp>
          <p:nvSpPr>
            <p:cNvPr id="11" name="Rectangle 10">
              <a:extLst>
                <a:ext uri="{FF2B5EF4-FFF2-40B4-BE49-F238E27FC236}">
                  <a16:creationId xmlns:a16="http://schemas.microsoft.com/office/drawing/2014/main" id="{10E55AF6-D69B-05AC-D78B-61DA377D5F7F}"/>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740AF5-D215-DAD2-DB20-781E86A48447}"/>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4E6CF1-15FC-E653-145B-F16E6F248C38}"/>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logo for a center for applied pathogens and epidemics&#10;&#10;Description automatically generated">
            <a:extLst>
              <a:ext uri="{FF2B5EF4-FFF2-40B4-BE49-F238E27FC236}">
                <a16:creationId xmlns:a16="http://schemas.microsoft.com/office/drawing/2014/main" id="{5FA86207-9174-0F3D-AA41-CAF85443F008}"/>
              </a:ext>
            </a:extLst>
          </p:cNvPr>
          <p:cNvPicPr/>
          <p:nvPr/>
        </p:nvPicPr>
        <p:blipFill rotWithShape="1">
          <a:blip r:embed="rId4">
            <a:alphaModFix/>
          </a:blip>
          <a:srcRect l="4418" t="6223" r="4239"/>
          <a:stretch/>
        </p:blipFill>
        <p:spPr>
          <a:xfrm>
            <a:off x="261017" y="187731"/>
            <a:ext cx="1259025" cy="811415"/>
          </a:xfrm>
          <a:prstGeom prst="rect">
            <a:avLst/>
          </a:prstGeom>
        </p:spPr>
      </p:pic>
      <p:sp>
        <p:nvSpPr>
          <p:cNvPr id="19" name="Text Placeholder 3">
            <a:extLst>
              <a:ext uri="{FF2B5EF4-FFF2-40B4-BE49-F238E27FC236}">
                <a16:creationId xmlns:a16="http://schemas.microsoft.com/office/drawing/2014/main" id="{7BFCB962-E97E-642C-2D3E-FFB9914CA282}"/>
              </a:ext>
            </a:extLst>
          </p:cNvPr>
          <p:cNvSpPr>
            <a:spLocks noGrp="1"/>
          </p:cNvSpPr>
          <p:nvPr>
            <p:ph type="body" sz="half" idx="2"/>
          </p:nvPr>
        </p:nvSpPr>
        <p:spPr>
          <a:xfrm>
            <a:off x="839788" y="2057400"/>
            <a:ext cx="4653871" cy="3811588"/>
          </a:xfrm>
        </p:spPr>
        <p:txBody>
          <a:bodyPr/>
          <a:lstStyle/>
          <a:p>
            <a:endParaRPr lang="en-US" b="1"/>
          </a:p>
          <a:p>
            <a:r>
              <a:rPr lang="en-US" sz="3200"/>
              <a:t>Genomic epidemiology</a:t>
            </a:r>
          </a:p>
          <a:p>
            <a:r>
              <a:rPr lang="en-US">
                <a:cs typeface="Times New Roman" panose="02020603050405020304" pitchFamily="18" charset="0"/>
              </a:rPr>
              <a:t>Viral genomes contain records of a virus’s transmission history.</a:t>
            </a:r>
          </a:p>
          <a:p>
            <a:pPr marL="285750" indent="-285750">
              <a:buFont typeface="Arial" panose="020B0604020202020204" pitchFamily="34" charset="0"/>
              <a:buChar char="•"/>
            </a:pPr>
            <a:endParaRPr lang="en-US">
              <a:cs typeface="Times New Roman" panose="02020603050405020304" pitchFamily="18" charset="0"/>
            </a:endParaRPr>
          </a:p>
          <a:p>
            <a:endParaRPr lang="en-US"/>
          </a:p>
        </p:txBody>
      </p:sp>
    </p:spTree>
    <p:extLst>
      <p:ext uri="{BB962C8B-B14F-4D97-AF65-F5344CB8AC3E}">
        <p14:creationId xmlns:p14="http://schemas.microsoft.com/office/powerpoint/2010/main" val="390881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C56F9FD-7DBB-2DF6-1AD1-4B2023DB5628}"/>
              </a:ext>
            </a:extLst>
          </p:cNvPr>
          <p:cNvPicPr>
            <a:picLocks noGrp="1" noChangeAspect="1"/>
          </p:cNvPicPr>
          <p:nvPr>
            <p:ph idx="1"/>
          </p:nvPr>
        </p:nvPicPr>
        <p:blipFill>
          <a:blip r:embed="rId3"/>
          <a:stretch>
            <a:fillRect/>
          </a:stretch>
        </p:blipFill>
        <p:spPr>
          <a:xfrm>
            <a:off x="5183188" y="1243442"/>
            <a:ext cx="6172200" cy="4361590"/>
          </a:xfrm>
        </p:spPr>
      </p:pic>
      <p:sp>
        <p:nvSpPr>
          <p:cNvPr id="5" name="Slide Number Placeholder 4">
            <a:extLst>
              <a:ext uri="{FF2B5EF4-FFF2-40B4-BE49-F238E27FC236}">
                <a16:creationId xmlns:a16="http://schemas.microsoft.com/office/drawing/2014/main" id="{6D1F8903-11AB-0BC3-9217-6F684510D437}"/>
              </a:ext>
            </a:extLst>
          </p:cNvPr>
          <p:cNvSpPr>
            <a:spLocks noGrp="1"/>
          </p:cNvSpPr>
          <p:nvPr>
            <p:ph type="sldNum" sz="quarter" idx="12"/>
          </p:nvPr>
        </p:nvSpPr>
        <p:spPr/>
        <p:txBody>
          <a:bodyPr/>
          <a:lstStyle/>
          <a:p>
            <a:fld id="{8675C426-E9A5-8E4F-8C94-4504EDB1A991}" type="slidenum">
              <a:rPr lang="en-US" smtClean="0"/>
              <a:t>8</a:t>
            </a:fld>
            <a:endParaRPr lang="en-US"/>
          </a:p>
        </p:txBody>
      </p:sp>
      <p:sp>
        <p:nvSpPr>
          <p:cNvPr id="10" name="Text Placeholder 3">
            <a:extLst>
              <a:ext uri="{FF2B5EF4-FFF2-40B4-BE49-F238E27FC236}">
                <a16:creationId xmlns:a16="http://schemas.microsoft.com/office/drawing/2014/main" id="{4883C19A-6DFC-91C2-C0D3-95BE6724F0F8}"/>
              </a:ext>
            </a:extLst>
          </p:cNvPr>
          <p:cNvSpPr>
            <a:spLocks noGrp="1"/>
          </p:cNvSpPr>
          <p:nvPr>
            <p:ph type="body" sz="half" idx="2"/>
          </p:nvPr>
        </p:nvSpPr>
        <p:spPr>
          <a:xfrm>
            <a:off x="839788" y="2057400"/>
            <a:ext cx="4653871" cy="3811588"/>
          </a:xfrm>
        </p:spPr>
        <p:txBody>
          <a:bodyPr/>
          <a:lstStyle/>
          <a:p>
            <a:endParaRPr lang="en-US" b="1"/>
          </a:p>
          <a:p>
            <a:r>
              <a:rPr lang="en-US" sz="3200"/>
              <a:t>Genomic epidemiology</a:t>
            </a:r>
          </a:p>
          <a:p>
            <a:r>
              <a:rPr lang="en-US" sz="1600">
                <a:cs typeface="Times New Roman" panose="02020603050405020304" pitchFamily="18" charset="0"/>
              </a:rPr>
              <a:t>Epidemiologic data allows inference of transmission timing and directionality.</a:t>
            </a:r>
          </a:p>
          <a:p>
            <a:endParaRPr lang="en-US">
              <a:cs typeface="Times New Roman" panose="02020603050405020304" pitchFamily="18" charset="0"/>
            </a:endParaRPr>
          </a:p>
          <a:p>
            <a:endParaRPr lang="en-US"/>
          </a:p>
        </p:txBody>
      </p:sp>
      <p:grpSp>
        <p:nvGrpSpPr>
          <p:cNvPr id="11" name="Group 10">
            <a:extLst>
              <a:ext uri="{FF2B5EF4-FFF2-40B4-BE49-F238E27FC236}">
                <a16:creationId xmlns:a16="http://schemas.microsoft.com/office/drawing/2014/main" id="{8A5113A2-A4EB-CDE4-A989-D4AE7F01E405}"/>
              </a:ext>
            </a:extLst>
          </p:cNvPr>
          <p:cNvGrpSpPr/>
          <p:nvPr/>
        </p:nvGrpSpPr>
        <p:grpSpPr>
          <a:xfrm>
            <a:off x="6901355" y="5865065"/>
            <a:ext cx="5290645" cy="992935"/>
            <a:chOff x="6922374" y="5874029"/>
            <a:chExt cx="5290645" cy="992935"/>
          </a:xfrm>
        </p:grpSpPr>
        <p:sp>
          <p:nvSpPr>
            <p:cNvPr id="12" name="Rectangle 11">
              <a:extLst>
                <a:ext uri="{FF2B5EF4-FFF2-40B4-BE49-F238E27FC236}">
                  <a16:creationId xmlns:a16="http://schemas.microsoft.com/office/drawing/2014/main" id="{982E6747-A5E1-15B2-910D-7D2CDACFB0E9}"/>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9CC15E-D738-7506-F450-C3EBB7053D0D}"/>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701ADA-FBF1-24B8-4EF3-C4BD98B829CE}"/>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582A7D-0B42-9190-2E62-01F15FBF7EC8}"/>
              </a:ext>
            </a:extLst>
          </p:cNvPr>
          <p:cNvGrpSpPr/>
          <p:nvPr/>
        </p:nvGrpSpPr>
        <p:grpSpPr>
          <a:xfrm rot="10800000">
            <a:off x="0" y="0"/>
            <a:ext cx="5290645" cy="992935"/>
            <a:chOff x="6922374" y="5874029"/>
            <a:chExt cx="5290645" cy="992935"/>
          </a:xfrm>
        </p:grpSpPr>
        <p:sp>
          <p:nvSpPr>
            <p:cNvPr id="16" name="Rectangle 15">
              <a:extLst>
                <a:ext uri="{FF2B5EF4-FFF2-40B4-BE49-F238E27FC236}">
                  <a16:creationId xmlns:a16="http://schemas.microsoft.com/office/drawing/2014/main" id="{DE94251F-9B65-244E-0845-03FA1ECC6494}"/>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A40DF0-6120-F94E-781E-6B62893C4509}"/>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B0F201D-A5C7-C293-A02B-28E377A185A5}"/>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A logo for a center for applied pathogens and epidemics&#10;&#10;Description automatically generated">
            <a:extLst>
              <a:ext uri="{FF2B5EF4-FFF2-40B4-BE49-F238E27FC236}">
                <a16:creationId xmlns:a16="http://schemas.microsoft.com/office/drawing/2014/main" id="{348BC499-D584-BD5F-7E78-CBC0AA8D20CD}"/>
              </a:ext>
            </a:extLst>
          </p:cNvPr>
          <p:cNvPicPr/>
          <p:nvPr/>
        </p:nvPicPr>
        <p:blipFill rotWithShape="1">
          <a:blip r:embed="rId4">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42832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E224-2746-2087-D3E0-D1BA5FEA0897}"/>
              </a:ext>
            </a:extLst>
          </p:cNvPr>
          <p:cNvSpPr>
            <a:spLocks noGrp="1"/>
          </p:cNvSpPr>
          <p:nvPr>
            <p:ph type="title"/>
          </p:nvPr>
        </p:nvSpPr>
        <p:spPr/>
        <p:txBody>
          <a:bodyPr anchor="ctr"/>
          <a:lstStyle/>
          <a:p>
            <a:pPr algn="ctr"/>
            <a:r>
              <a:rPr lang="en-US"/>
              <a:t>What is </a:t>
            </a:r>
            <a:r>
              <a:rPr lang="en-US" err="1"/>
              <a:t>Nextstrain</a:t>
            </a:r>
            <a:r>
              <a:rPr lang="en-US"/>
              <a:t> ? </a:t>
            </a:r>
          </a:p>
        </p:txBody>
      </p:sp>
      <p:sp>
        <p:nvSpPr>
          <p:cNvPr id="4" name="Slide Number Placeholder 3">
            <a:extLst>
              <a:ext uri="{FF2B5EF4-FFF2-40B4-BE49-F238E27FC236}">
                <a16:creationId xmlns:a16="http://schemas.microsoft.com/office/drawing/2014/main" id="{665C410E-26BC-A8A7-72E7-039F078CBEF8}"/>
              </a:ext>
            </a:extLst>
          </p:cNvPr>
          <p:cNvSpPr>
            <a:spLocks noGrp="1"/>
          </p:cNvSpPr>
          <p:nvPr>
            <p:ph type="sldNum" sz="quarter" idx="12"/>
          </p:nvPr>
        </p:nvSpPr>
        <p:spPr/>
        <p:txBody>
          <a:bodyPr/>
          <a:lstStyle/>
          <a:p>
            <a:fld id="{8675C426-E9A5-8E4F-8C94-4504EDB1A991}" type="slidenum">
              <a:rPr lang="en-US" smtClean="0"/>
              <a:t>9</a:t>
            </a:fld>
            <a:endParaRPr lang="en-US"/>
          </a:p>
        </p:txBody>
      </p:sp>
      <p:grpSp>
        <p:nvGrpSpPr>
          <p:cNvPr id="3" name="Group 2">
            <a:extLst>
              <a:ext uri="{FF2B5EF4-FFF2-40B4-BE49-F238E27FC236}">
                <a16:creationId xmlns:a16="http://schemas.microsoft.com/office/drawing/2014/main" id="{71CCA33F-7A35-6648-4227-1AA5C4883F1C}"/>
              </a:ext>
            </a:extLst>
          </p:cNvPr>
          <p:cNvGrpSpPr/>
          <p:nvPr/>
        </p:nvGrpSpPr>
        <p:grpSpPr>
          <a:xfrm>
            <a:off x="6901355" y="5865065"/>
            <a:ext cx="5290645" cy="992935"/>
            <a:chOff x="6922374" y="5874029"/>
            <a:chExt cx="5290645" cy="992935"/>
          </a:xfrm>
        </p:grpSpPr>
        <p:sp>
          <p:nvSpPr>
            <p:cNvPr id="5" name="Rectangle 4">
              <a:extLst>
                <a:ext uri="{FF2B5EF4-FFF2-40B4-BE49-F238E27FC236}">
                  <a16:creationId xmlns:a16="http://schemas.microsoft.com/office/drawing/2014/main" id="{5DD5BBFF-D5F3-F029-DB64-7A8EDA983258}"/>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04DF43-9580-B4E2-A9A3-507EF565847E}"/>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A934B9-DDC5-8856-C2D7-F1EEC59392D1}"/>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06D232F-9598-FF5F-0411-B2C52076A396}"/>
              </a:ext>
            </a:extLst>
          </p:cNvPr>
          <p:cNvGrpSpPr/>
          <p:nvPr/>
        </p:nvGrpSpPr>
        <p:grpSpPr>
          <a:xfrm rot="10800000">
            <a:off x="0" y="0"/>
            <a:ext cx="5290645" cy="992935"/>
            <a:chOff x="6922374" y="5874029"/>
            <a:chExt cx="5290645" cy="992935"/>
          </a:xfrm>
        </p:grpSpPr>
        <p:sp>
          <p:nvSpPr>
            <p:cNvPr id="9" name="Rectangle 8">
              <a:extLst>
                <a:ext uri="{FF2B5EF4-FFF2-40B4-BE49-F238E27FC236}">
                  <a16:creationId xmlns:a16="http://schemas.microsoft.com/office/drawing/2014/main" id="{E8EAFDC1-EEC3-C3B9-4FA5-5BB11D5EDDF8}"/>
                </a:ext>
              </a:extLst>
            </p:cNvPr>
            <p:cNvSpPr/>
            <p:nvPr/>
          </p:nvSpPr>
          <p:spPr>
            <a:xfrm>
              <a:off x="6922374" y="6538841"/>
              <a:ext cx="5290645" cy="328123"/>
            </a:xfrm>
            <a:prstGeom prst="rect">
              <a:avLst/>
            </a:prstGeom>
            <a:solidFill>
              <a:srgbClr val="7F1525">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B4CB19-E294-48A0-B3D5-5C7E1F2144BC}"/>
                </a:ext>
              </a:extLst>
            </p:cNvPr>
            <p:cNvSpPr/>
            <p:nvPr/>
          </p:nvSpPr>
          <p:spPr>
            <a:xfrm>
              <a:off x="7388772" y="6206435"/>
              <a:ext cx="4803228" cy="329184"/>
            </a:xfrm>
            <a:prstGeom prst="rect">
              <a:avLst/>
            </a:prstGeom>
            <a:solidFill>
              <a:srgbClr val="697A8F">
                <a:alpha val="314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EE95B0-974B-E4B8-9765-BCADB688D2E4}"/>
                </a:ext>
              </a:extLst>
            </p:cNvPr>
            <p:cNvSpPr/>
            <p:nvPr/>
          </p:nvSpPr>
          <p:spPr>
            <a:xfrm>
              <a:off x="7861738" y="5874029"/>
              <a:ext cx="4351281" cy="329184"/>
            </a:xfrm>
            <a:prstGeom prst="rect">
              <a:avLst/>
            </a:prstGeom>
            <a:solidFill>
              <a:schemeClr val="bg2">
                <a:alpha val="3144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logo for a center for applied pathogens and epidemics&#10;&#10;Description automatically generated">
            <a:extLst>
              <a:ext uri="{FF2B5EF4-FFF2-40B4-BE49-F238E27FC236}">
                <a16:creationId xmlns:a16="http://schemas.microsoft.com/office/drawing/2014/main" id="{72F0A9C9-0813-A2D6-D910-A83CAAC834D8}"/>
              </a:ext>
            </a:extLst>
          </p:cNvPr>
          <p:cNvPicPr/>
          <p:nvPr/>
        </p:nvPicPr>
        <p:blipFill rotWithShape="1">
          <a:blip r:embed="rId2">
            <a:alphaModFix/>
          </a:blip>
          <a:srcRect l="4418" t="6223" r="4239"/>
          <a:stretch/>
        </p:blipFill>
        <p:spPr>
          <a:xfrm>
            <a:off x="261017" y="187731"/>
            <a:ext cx="1259025" cy="811415"/>
          </a:xfrm>
          <a:prstGeom prst="rect">
            <a:avLst/>
          </a:prstGeom>
        </p:spPr>
      </p:pic>
    </p:spTree>
    <p:extLst>
      <p:ext uri="{BB962C8B-B14F-4D97-AF65-F5344CB8AC3E}">
        <p14:creationId xmlns:p14="http://schemas.microsoft.com/office/powerpoint/2010/main" val="3983883168"/>
      </p:ext>
    </p:extLst>
  </p:cSld>
  <p:clrMapOvr>
    <a:masterClrMapping/>
  </p:clrMapOvr>
</p:sld>
</file>

<file path=ppt/theme/theme1.xml><?xml version="1.0" encoding="utf-8"?>
<a:theme xmlns:a="http://schemas.openxmlformats.org/drawingml/2006/main" name="Presentation2">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D57F0805-ECA5-444A-A2AD-22CEA8CB31A2}" vid="{4BEB8362-99EB-0148-9B68-A3D90D8E70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Presentation2</Template>
  <Application>Microsoft Office PowerPoint</Application>
  <PresentationFormat>Widescreen</PresentationFormat>
  <Slides>24</Slides>
  <Notes>15</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Presentation2</vt:lpstr>
      <vt:lpstr>ELC Molecular Epidemiology Training  Real-Time Tracking of Pathogen Evolution Using Nextstrain</vt:lpstr>
      <vt:lpstr>Survey - </vt:lpstr>
      <vt:lpstr>What is genomic epidemiology? </vt:lpstr>
      <vt:lpstr>Framework of molecular epi analysis</vt:lpstr>
      <vt:lpstr>PowerPoint Presentation</vt:lpstr>
      <vt:lpstr>PowerPoint Presentation</vt:lpstr>
      <vt:lpstr>PowerPoint Presentation</vt:lpstr>
      <vt:lpstr>PowerPoint Presentation</vt:lpstr>
      <vt:lpstr>What is Nextstrain ? </vt:lpstr>
      <vt:lpstr>PowerPoint Presentation</vt:lpstr>
      <vt:lpstr>PowerPoint Presentation</vt:lpstr>
      <vt:lpstr>Nextstrain: intro</vt:lpstr>
      <vt:lpstr>Nextstrain’s character: Joint temporal and spatial visualization  </vt:lpstr>
      <vt:lpstr>Nextstrain’s character: Monitoring of evolution and adaptation  </vt:lpstr>
      <vt:lpstr>Nextstrain’s character: A model for public sharing of data   </vt:lpstr>
      <vt:lpstr>Nextstrain’s Components:  </vt:lpstr>
      <vt:lpstr>Nextstrain Narratives Tutorial</vt:lpstr>
      <vt:lpstr>Advanced data visualization platform  2 Panels:  One the Right: Displays dynamic Nextstrain views or static content  One the Left: Provides information about how to interpret phylogenetic trees  A single Markdown file  </vt:lpstr>
      <vt:lpstr>Markdown File </vt:lpstr>
      <vt:lpstr>Sharing the Results:</vt:lpstr>
      <vt:lpstr>Getting the JSON File From a Tree: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Diffusion Patterns of SARS-CoV-2 in Texas During the Delta Wave</dc:title>
  <dc:creator>Leke Lyu</dc:creator>
  <cp:revision>14</cp:revision>
  <dcterms:created xsi:type="dcterms:W3CDTF">2023-08-21T20:27:45Z</dcterms:created>
  <dcterms:modified xsi:type="dcterms:W3CDTF">2024-07-02T16:45:58Z</dcterms:modified>
</cp:coreProperties>
</file>